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6"/>
  </p:sldMasterIdLst>
  <p:notesMasterIdLst>
    <p:notesMasterId r:id="rId18"/>
  </p:notesMasterIdLst>
  <p:handoutMasterIdLst>
    <p:handoutMasterId r:id="rId19"/>
  </p:handoutMasterIdLst>
  <p:sldIdLst>
    <p:sldId id="284" r:id="rId7"/>
    <p:sldId id="276" r:id="rId8"/>
    <p:sldId id="283" r:id="rId9"/>
    <p:sldId id="272" r:id="rId10"/>
    <p:sldId id="273" r:id="rId11"/>
    <p:sldId id="274" r:id="rId12"/>
    <p:sldId id="279" r:id="rId13"/>
    <p:sldId id="278" r:id="rId14"/>
    <p:sldId id="281" r:id="rId15"/>
    <p:sldId id="282" r:id="rId16"/>
    <p:sldId id="285" r:id="rId17"/>
  </p:sldIdLst>
  <p:sldSz cx="12192000" cy="6858000"/>
  <p:notesSz cx="6858000" cy="9144000"/>
  <p:embeddedFontLst>
    <p:embeddedFont>
      <p:font typeface="Barlow Condensed" panose="00000506000000000000" pitchFamily="50" charset="-18"/>
      <p:regular r:id="rId20"/>
      <p:bold r:id="rId21"/>
      <p:italic r:id="rId22"/>
      <p:boldItalic r:id="rId23"/>
    </p:embeddedFont>
    <p:embeddedFont>
      <p:font typeface="Barlow Condensed Medium" panose="00000606000000000000" pitchFamily="50" charset="-18"/>
      <p:regular r:id="rId24"/>
      <p:italic r:id="rId25"/>
    </p:embeddedFont>
    <p:embeddedFont>
      <p:font typeface="Barlow Condensed SemiBold" panose="00000706000000000000" pitchFamily="50" charset="-18"/>
      <p:regular r:id="rId26"/>
      <p:bold r:id="rId27"/>
      <p:boldItalic r:id="rId28"/>
    </p:embeddedFont>
    <p:embeddedFont>
      <p:font typeface="Calibri" panose="020F0502020204030204" pitchFamily="34" charset="0"/>
      <p:regular r:id="rId29"/>
      <p:bold r:id="rId30"/>
      <p:italic r:id="rId31"/>
      <p:boldItalic r:id="rId3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2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1"/>
    <a:srgbClr val="FFDB97"/>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54" autoAdjust="0"/>
    <p:restoredTop sz="95394" autoAdjust="0"/>
  </p:normalViewPr>
  <p:slideViewPr>
    <p:cSldViewPr snapToObjects="1" showGuides="1">
      <p:cViewPr varScale="1">
        <p:scale>
          <a:sx n="110" d="100"/>
          <a:sy n="110" d="100"/>
        </p:scale>
        <p:origin x="684" y="108"/>
      </p:cViewPr>
      <p:guideLst>
        <p:guide orient="horz" pos="2160"/>
        <p:guide pos="3840"/>
      </p:guideLst>
    </p:cSldViewPr>
  </p:slideViewPr>
  <p:outlineViewPr>
    <p:cViewPr>
      <p:scale>
        <a:sx n="33" d="100"/>
        <a:sy n="33" d="100"/>
      </p:scale>
      <p:origin x="0" y="-6684"/>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4" d="100"/>
          <a:sy n="84" d="100"/>
        </p:scale>
        <p:origin x="243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6.fntdata"/><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Zástupný symbol pro číslo snímku 4">
            <a:extLst>
              <a:ext uri="{FF2B5EF4-FFF2-40B4-BE49-F238E27FC236}">
                <a16:creationId xmlns:a16="http://schemas.microsoft.com/office/drawing/2014/main" id="{721F52CE-2A23-4666-868D-BC4E5771A6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559B21-E82B-4307-ABD9-1454EF370B80}" type="slidenum">
              <a:rPr lang="cs-CZ" smtClean="0"/>
              <a:t>‹#›</a:t>
            </a:fld>
            <a:endParaRPr lang="cs-CZ"/>
          </a:p>
        </p:txBody>
      </p:sp>
    </p:spTree>
    <p:extLst>
      <p:ext uri="{BB962C8B-B14F-4D97-AF65-F5344CB8AC3E}">
        <p14:creationId xmlns:p14="http://schemas.microsoft.com/office/powerpoint/2010/main" val="2615118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2373D-CE9B-441E-91F2-DB7390C4A646}" type="datetimeFigureOut">
              <a:rPr lang="fr-FR" smtClean="0"/>
              <a:t>25/05/2022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E9EB8-660F-45CA-BB8B-8F6DBBA2DF53}" type="slidenum">
              <a:rPr lang="fr-FR" smtClean="0"/>
              <a:t>‹#›</a:t>
            </a:fld>
            <a:endParaRPr lang="fr-FR"/>
          </a:p>
        </p:txBody>
      </p:sp>
    </p:spTree>
    <p:extLst>
      <p:ext uri="{BB962C8B-B14F-4D97-AF65-F5344CB8AC3E}">
        <p14:creationId xmlns:p14="http://schemas.microsoft.com/office/powerpoint/2010/main" val="1052930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4E9EB8-660F-45CA-BB8B-8F6DBBA2DF53}" type="slidenum">
              <a:rPr lang="fr-FR" smtClean="0"/>
              <a:t>2</a:t>
            </a:fld>
            <a:endParaRPr lang="fr-FR"/>
          </a:p>
        </p:txBody>
      </p:sp>
    </p:spTree>
    <p:extLst>
      <p:ext uri="{BB962C8B-B14F-4D97-AF65-F5344CB8AC3E}">
        <p14:creationId xmlns:p14="http://schemas.microsoft.com/office/powerpoint/2010/main" val="383383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4E9EB8-660F-45CA-BB8B-8F6DBBA2DF53}" type="slidenum">
              <a:rPr lang="fr-FR" smtClean="0"/>
              <a:t>4</a:t>
            </a:fld>
            <a:endParaRPr lang="fr-FR"/>
          </a:p>
        </p:txBody>
      </p:sp>
    </p:spTree>
    <p:extLst>
      <p:ext uri="{BB962C8B-B14F-4D97-AF65-F5344CB8AC3E}">
        <p14:creationId xmlns:p14="http://schemas.microsoft.com/office/powerpoint/2010/main" val="40133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4E9EB8-660F-45CA-BB8B-8F6DBBA2DF53}" type="slidenum">
              <a:rPr lang="fr-FR" smtClean="0"/>
              <a:t>5</a:t>
            </a:fld>
            <a:endParaRPr lang="fr-FR"/>
          </a:p>
        </p:txBody>
      </p:sp>
    </p:spTree>
    <p:extLst>
      <p:ext uri="{BB962C8B-B14F-4D97-AF65-F5344CB8AC3E}">
        <p14:creationId xmlns:p14="http://schemas.microsoft.com/office/powerpoint/2010/main" val="148982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4E9EB8-660F-45CA-BB8B-8F6DBBA2DF53}" type="slidenum">
              <a:rPr lang="fr-FR" smtClean="0"/>
              <a:t>6</a:t>
            </a:fld>
            <a:endParaRPr lang="fr-FR"/>
          </a:p>
        </p:txBody>
      </p:sp>
    </p:spTree>
    <p:extLst>
      <p:ext uri="{BB962C8B-B14F-4D97-AF65-F5344CB8AC3E}">
        <p14:creationId xmlns:p14="http://schemas.microsoft.com/office/powerpoint/2010/main" val="2456990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hyperlink" Target="https://www.facebook.com/Bouygues.Construction/"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hyperlink" Target="https://www.instagram.com/bouygues_construction/" TargetMode="External"/><Relationship Id="rId1" Type="http://schemas.openxmlformats.org/officeDocument/2006/relationships/slideMaster" Target="../slideMasters/slideMaster1.xml"/><Relationship Id="rId6" Type="http://schemas.openxmlformats.org/officeDocument/2006/relationships/hyperlink" Target="https://twitter.com/Bouygues_C"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hyperlink" Target="http://www.bouygues-construction.com/" TargetMode="External"/><Relationship Id="rId4" Type="http://schemas.openxmlformats.org/officeDocument/2006/relationships/hyperlink" Target="https://www.linkedin.com/company/bouygues-construction/" TargetMode="External"/><Relationship Id="rId9"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8" Type="http://schemas.openxmlformats.org/officeDocument/2006/relationships/hyperlink" Target="https://www.facebook.com/Bouygues.Construction/"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hyperlink" Target="https://www.instagram.com/bouygues_construction/" TargetMode="External"/><Relationship Id="rId1" Type="http://schemas.openxmlformats.org/officeDocument/2006/relationships/slideMaster" Target="../slideMasters/slideMaster1.xml"/><Relationship Id="rId6" Type="http://schemas.openxmlformats.org/officeDocument/2006/relationships/hyperlink" Target="https://twitter.com/Bouygues_C"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hyperlink" Target="http://www.bouygues-construction.com/" TargetMode="External"/><Relationship Id="rId4" Type="http://schemas.openxmlformats.org/officeDocument/2006/relationships/hyperlink" Target="https://www.linkedin.com/company/bouygues-construction/" TargetMode="External"/><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uverture">
    <p:spTree>
      <p:nvGrpSpPr>
        <p:cNvPr id="1" name=""/>
        <p:cNvGrpSpPr/>
        <p:nvPr/>
      </p:nvGrpSpPr>
      <p:grpSpPr>
        <a:xfrm>
          <a:off x="0" y="0"/>
          <a:ext cx="0" cy="0"/>
          <a:chOff x="0" y="0"/>
          <a:chExt cx="0" cy="0"/>
        </a:xfrm>
      </p:grpSpPr>
      <p:sp>
        <p:nvSpPr>
          <p:cNvPr id="8" name="Espace réservé pour une image  4"/>
          <p:cNvSpPr>
            <a:spLocks noGrp="1"/>
          </p:cNvSpPr>
          <p:nvPr>
            <p:ph type="pic" sz="quarter" idx="15" hasCustomPrompt="1"/>
          </p:nvPr>
        </p:nvSpPr>
        <p:spPr>
          <a:xfrm>
            <a:off x="0" y="0"/>
            <a:ext cx="12192000" cy="5760000"/>
          </a:xfrm>
          <a:blipFill>
            <a:blip r:embed="rId2"/>
            <a:stretch>
              <a:fillRect/>
            </a:stretch>
          </a:blipFill>
        </p:spPr>
        <p:txBody>
          <a:bodyPr/>
          <a:lstStyle>
            <a:lvl1pPr algn="l">
              <a:defRPr sz="1400" baseline="0">
                <a:solidFill>
                  <a:schemeClr val="bg1"/>
                </a:solidFill>
              </a:defRPr>
            </a:lvl1pPr>
          </a:lstStyle>
          <a:p>
            <a:r>
              <a:rPr lang="fr-FR" dirty="0"/>
              <a:t>Click on the icon to change the image</a:t>
            </a:r>
          </a:p>
        </p:txBody>
      </p:sp>
      <p:sp>
        <p:nvSpPr>
          <p:cNvPr id="11" name="Espace réservé du texte 10"/>
          <p:cNvSpPr>
            <a:spLocks noGrp="1"/>
          </p:cNvSpPr>
          <p:nvPr>
            <p:ph type="body" sz="quarter" idx="14" hasCustomPrompt="1"/>
          </p:nvPr>
        </p:nvSpPr>
        <p:spPr>
          <a:xfrm>
            <a:off x="0" y="2808000"/>
            <a:ext cx="5820748" cy="1692000"/>
          </a:xfrm>
          <a:custGeom>
            <a:avLst/>
            <a:gdLst>
              <a:gd name="connsiteX0" fmla="*/ 0 w 5940000"/>
              <a:gd name="connsiteY0" fmla="*/ 119252 h 1692000"/>
              <a:gd name="connsiteX1" fmla="*/ 119252 w 5940000"/>
              <a:gd name="connsiteY1" fmla="*/ 0 h 1692000"/>
              <a:gd name="connsiteX2" fmla="*/ 5820748 w 5940000"/>
              <a:gd name="connsiteY2" fmla="*/ 0 h 1692000"/>
              <a:gd name="connsiteX3" fmla="*/ 5940000 w 5940000"/>
              <a:gd name="connsiteY3" fmla="*/ 119252 h 1692000"/>
              <a:gd name="connsiteX4" fmla="*/ 5940000 w 5940000"/>
              <a:gd name="connsiteY4" fmla="*/ 1572748 h 1692000"/>
              <a:gd name="connsiteX5" fmla="*/ 5820748 w 5940000"/>
              <a:gd name="connsiteY5" fmla="*/ 1692000 h 1692000"/>
              <a:gd name="connsiteX6" fmla="*/ 119252 w 5940000"/>
              <a:gd name="connsiteY6" fmla="*/ 1692000 h 1692000"/>
              <a:gd name="connsiteX7" fmla="*/ 0 w 5940000"/>
              <a:gd name="connsiteY7" fmla="*/ 1572748 h 1692000"/>
              <a:gd name="connsiteX8" fmla="*/ 0 w 5940000"/>
              <a:gd name="connsiteY8" fmla="*/ 119252 h 1692000"/>
              <a:gd name="connsiteX0" fmla="*/ 0 w 5940000"/>
              <a:gd name="connsiteY0" fmla="*/ 119252 h 1692000"/>
              <a:gd name="connsiteX1" fmla="*/ 119252 w 5940000"/>
              <a:gd name="connsiteY1" fmla="*/ 0 h 1692000"/>
              <a:gd name="connsiteX2" fmla="*/ 5820748 w 5940000"/>
              <a:gd name="connsiteY2" fmla="*/ 0 h 1692000"/>
              <a:gd name="connsiteX3" fmla="*/ 5940000 w 5940000"/>
              <a:gd name="connsiteY3" fmla="*/ 119252 h 1692000"/>
              <a:gd name="connsiteX4" fmla="*/ 5940000 w 5940000"/>
              <a:gd name="connsiteY4" fmla="*/ 1572748 h 1692000"/>
              <a:gd name="connsiteX5" fmla="*/ 5820748 w 5940000"/>
              <a:gd name="connsiteY5" fmla="*/ 1692000 h 1692000"/>
              <a:gd name="connsiteX6" fmla="*/ 119252 w 5940000"/>
              <a:gd name="connsiteY6" fmla="*/ 1692000 h 1692000"/>
              <a:gd name="connsiteX7" fmla="*/ 0 w 5940000"/>
              <a:gd name="connsiteY7" fmla="*/ 1572748 h 1692000"/>
              <a:gd name="connsiteX8" fmla="*/ 91440 w 5940000"/>
              <a:gd name="connsiteY8" fmla="*/ 210692 h 1692000"/>
              <a:gd name="connsiteX0" fmla="*/ 119252 w 5940000"/>
              <a:gd name="connsiteY0" fmla="*/ 0 h 1692000"/>
              <a:gd name="connsiteX1" fmla="*/ 5820748 w 5940000"/>
              <a:gd name="connsiteY1" fmla="*/ 0 h 1692000"/>
              <a:gd name="connsiteX2" fmla="*/ 5940000 w 5940000"/>
              <a:gd name="connsiteY2" fmla="*/ 119252 h 1692000"/>
              <a:gd name="connsiteX3" fmla="*/ 5940000 w 5940000"/>
              <a:gd name="connsiteY3" fmla="*/ 1572748 h 1692000"/>
              <a:gd name="connsiteX4" fmla="*/ 5820748 w 5940000"/>
              <a:gd name="connsiteY4" fmla="*/ 1692000 h 1692000"/>
              <a:gd name="connsiteX5" fmla="*/ 119252 w 5940000"/>
              <a:gd name="connsiteY5" fmla="*/ 1692000 h 1692000"/>
              <a:gd name="connsiteX6" fmla="*/ 0 w 5940000"/>
              <a:gd name="connsiteY6" fmla="*/ 1572748 h 1692000"/>
              <a:gd name="connsiteX7" fmla="*/ 91440 w 5940000"/>
              <a:gd name="connsiteY7" fmla="*/ 210692 h 1692000"/>
              <a:gd name="connsiteX0" fmla="*/ 430403 w 6251151"/>
              <a:gd name="connsiteY0" fmla="*/ 0 h 1692000"/>
              <a:gd name="connsiteX1" fmla="*/ 6131899 w 6251151"/>
              <a:gd name="connsiteY1" fmla="*/ 0 h 1692000"/>
              <a:gd name="connsiteX2" fmla="*/ 6251151 w 6251151"/>
              <a:gd name="connsiteY2" fmla="*/ 119252 h 1692000"/>
              <a:gd name="connsiteX3" fmla="*/ 6251151 w 6251151"/>
              <a:gd name="connsiteY3" fmla="*/ 1572748 h 1692000"/>
              <a:gd name="connsiteX4" fmla="*/ 6131899 w 6251151"/>
              <a:gd name="connsiteY4" fmla="*/ 1692000 h 1692000"/>
              <a:gd name="connsiteX5" fmla="*/ 430403 w 6251151"/>
              <a:gd name="connsiteY5" fmla="*/ 1692000 h 1692000"/>
              <a:gd name="connsiteX6" fmla="*/ 402591 w 6251151"/>
              <a:gd name="connsiteY6" fmla="*/ 210692 h 1692000"/>
              <a:gd name="connsiteX0" fmla="*/ 0 w 5820748"/>
              <a:gd name="connsiteY0" fmla="*/ 0 h 1692000"/>
              <a:gd name="connsiteX1" fmla="*/ 5701496 w 5820748"/>
              <a:gd name="connsiteY1" fmla="*/ 0 h 1692000"/>
              <a:gd name="connsiteX2" fmla="*/ 5820748 w 5820748"/>
              <a:gd name="connsiteY2" fmla="*/ 119252 h 1692000"/>
              <a:gd name="connsiteX3" fmla="*/ 5820748 w 5820748"/>
              <a:gd name="connsiteY3" fmla="*/ 1572748 h 1692000"/>
              <a:gd name="connsiteX4" fmla="*/ 5701496 w 5820748"/>
              <a:gd name="connsiteY4" fmla="*/ 1692000 h 1692000"/>
              <a:gd name="connsiteX5" fmla="*/ 0 w 5820748"/>
              <a:gd name="connsiteY5" fmla="*/ 1692000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0748" h="1692000">
                <a:moveTo>
                  <a:pt x="0" y="0"/>
                </a:moveTo>
                <a:lnTo>
                  <a:pt x="5701496" y="0"/>
                </a:lnTo>
                <a:cubicBezTo>
                  <a:pt x="5767357" y="0"/>
                  <a:pt x="5820748" y="53391"/>
                  <a:pt x="5820748" y="119252"/>
                </a:cubicBezTo>
                <a:lnTo>
                  <a:pt x="5820748" y="1572748"/>
                </a:lnTo>
                <a:cubicBezTo>
                  <a:pt x="5820748" y="1638609"/>
                  <a:pt x="5767357" y="1692000"/>
                  <a:pt x="5701496" y="1692000"/>
                </a:cubicBezTo>
                <a:lnTo>
                  <a:pt x="0" y="1692000"/>
                </a:lnTo>
              </a:path>
            </a:pathLst>
          </a:custGeom>
          <a:solidFill>
            <a:schemeClr val="tx2"/>
          </a:solidFill>
        </p:spPr>
        <p:txBody>
          <a:bodyPr lIns="432000" tIns="72000" rIns="108000" bIns="72000" anchor="ctr"/>
          <a:lstStyle>
            <a:lvl1pPr>
              <a:lnSpc>
                <a:spcPct val="90000"/>
              </a:lnSpc>
              <a:defRPr sz="3700" b="1" cap="all" baseline="0">
                <a:solidFill>
                  <a:schemeClr val="bg1"/>
                </a:solidFill>
                <a:latin typeface="+mj-lt"/>
              </a:defRPr>
            </a:lvl1pPr>
            <a:lvl2pPr>
              <a:spcBef>
                <a:spcPts val="0"/>
              </a:spcBef>
              <a:defRPr sz="1500">
                <a:solidFill>
                  <a:schemeClr val="bg1"/>
                </a:solidFill>
              </a:defRPr>
            </a:lvl2pPr>
          </a:lstStyle>
          <a:p>
            <a:pPr lvl="0"/>
            <a:r>
              <a:rPr lang="fr-FR" dirty="0"/>
              <a:t>TITLE</a:t>
            </a:r>
          </a:p>
          <a:p>
            <a:pPr lvl="1"/>
            <a:r>
              <a:rPr lang="fr-FR" dirty="0"/>
              <a:t>Second level</a:t>
            </a:r>
          </a:p>
        </p:txBody>
      </p:sp>
      <p:grpSp>
        <p:nvGrpSpPr>
          <p:cNvPr id="2" name="Skupina 1">
            <a:extLst>
              <a:ext uri="{FF2B5EF4-FFF2-40B4-BE49-F238E27FC236}">
                <a16:creationId xmlns:a16="http://schemas.microsoft.com/office/drawing/2014/main" id="{9BE82901-798D-4570-8257-67F3B9D15B5C}"/>
              </a:ext>
            </a:extLst>
          </p:cNvPr>
          <p:cNvGrpSpPr/>
          <p:nvPr userDrawn="1"/>
        </p:nvGrpSpPr>
        <p:grpSpPr>
          <a:xfrm>
            <a:off x="4758469" y="5940654"/>
            <a:ext cx="2675063" cy="684000"/>
            <a:chOff x="4223795" y="5896025"/>
            <a:chExt cx="2675063" cy="684000"/>
          </a:xfrm>
        </p:grpSpPr>
        <p:pic>
          <p:nvPicPr>
            <p:cNvPr id="5" name="Obrázek 4">
              <a:extLst>
                <a:ext uri="{FF2B5EF4-FFF2-40B4-BE49-F238E27FC236}">
                  <a16:creationId xmlns:a16="http://schemas.microsoft.com/office/drawing/2014/main" id="{31A1BAA6-D607-4AA6-B853-3E3477844A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00097" y="5968025"/>
              <a:ext cx="1198761" cy="540000"/>
            </a:xfrm>
            <a:prstGeom prst="rect">
              <a:avLst/>
            </a:prstGeom>
          </p:spPr>
        </p:pic>
        <p:pic>
          <p:nvPicPr>
            <p:cNvPr id="6" name="Obrázek 5">
              <a:extLst>
                <a:ext uri="{FF2B5EF4-FFF2-40B4-BE49-F238E27FC236}">
                  <a16:creationId xmlns:a16="http://schemas.microsoft.com/office/drawing/2014/main" id="{B9DB4DF0-F46F-4E15-A2F0-6732D5F31D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23795" y="5896025"/>
              <a:ext cx="1006687" cy="684000"/>
            </a:xfrm>
            <a:prstGeom prst="rect">
              <a:avLst/>
            </a:prstGeom>
          </p:spPr>
        </p:pic>
      </p:grpSp>
    </p:spTree>
    <p:extLst>
      <p:ext uri="{BB962C8B-B14F-4D97-AF65-F5344CB8AC3E}">
        <p14:creationId xmlns:p14="http://schemas.microsoft.com/office/powerpoint/2010/main" val="209654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que + Text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space réservé du texte 8"/>
          <p:cNvSpPr>
            <a:spLocks noGrp="1"/>
          </p:cNvSpPr>
          <p:nvPr>
            <p:ph type="body" sz="quarter" idx="12" hasCustomPrompt="1"/>
          </p:nvPr>
        </p:nvSpPr>
        <p:spPr>
          <a:xfrm>
            <a:off x="7644172" y="2096852"/>
            <a:ext cx="3744416" cy="2436599"/>
          </a:xfrm>
        </p:spPr>
        <p:txBody>
          <a:bodyPr/>
          <a:lstStyle>
            <a:lvl1pPr>
              <a:defRPr sz="1800" b="1"/>
            </a:lvl1pPr>
            <a:lvl3pPr marL="180000">
              <a:defRPr/>
            </a:lvl3pPr>
            <a:lvl4pPr marL="324000">
              <a:defRPr/>
            </a:lvl4pPr>
          </a:lstStyle>
          <a:p>
            <a:pPr lvl="0"/>
            <a:r>
              <a:rPr lang="fr-FR"/>
              <a:t>Click to change the text styles of the mask</a:t>
            </a:r>
          </a:p>
          <a:p>
            <a:pPr lvl="1"/>
            <a:r>
              <a:rPr lang="fr-FR"/>
              <a:t>Second level</a:t>
            </a:r>
          </a:p>
          <a:p>
            <a:pPr lvl="2"/>
            <a:r>
              <a:rPr lang="fr-FR"/>
              <a:t>Third level</a:t>
            </a:r>
          </a:p>
          <a:p>
            <a:pPr lvl="3"/>
            <a:r>
              <a:rPr lang="fr-FR"/>
              <a:t>Fourth level </a:t>
            </a:r>
          </a:p>
          <a:p>
            <a:pPr lvl="4"/>
            <a:r>
              <a:rPr lang="fr-FR"/>
              <a:t>Fifth level</a:t>
            </a:r>
            <a:endParaRPr lang="fr-FR" dirty="0"/>
          </a:p>
        </p:txBody>
      </p:sp>
      <p:sp>
        <p:nvSpPr>
          <p:cNvPr id="12" name="Espace réservé du texte 5"/>
          <p:cNvSpPr>
            <a:spLocks noGrp="1"/>
          </p:cNvSpPr>
          <p:nvPr>
            <p:ph type="body" sz="quarter" idx="14" hasCustomPrompt="1"/>
          </p:nvPr>
        </p:nvSpPr>
        <p:spPr>
          <a:xfrm>
            <a:off x="982663" y="5301208"/>
            <a:ext cx="5905425" cy="400110"/>
          </a:xfrm>
        </p:spPr>
        <p:txBody>
          <a:bodyPr wrap="square">
            <a:spAutoFit/>
          </a:bodyPr>
          <a:lstStyle>
            <a:lvl1pPr algn="ctr">
              <a:lnSpc>
                <a:spcPct val="100000"/>
              </a:lnSpc>
              <a:spcBef>
                <a:spcPts val="0"/>
              </a:spcBef>
              <a:defRPr sz="1600" b="1" cap="all" baseline="0">
                <a:solidFill>
                  <a:schemeClr val="tx2"/>
                </a:solidFill>
                <a:latin typeface="+mn-lt"/>
              </a:defRPr>
            </a:lvl1pPr>
            <a:lvl2pPr algn="ctr">
              <a:lnSpc>
                <a:spcPct val="100000"/>
              </a:lnSpc>
              <a:spcBef>
                <a:spcPts val="0"/>
              </a:spcBef>
              <a:defRPr sz="1000">
                <a:solidFill>
                  <a:schemeClr val="tx1"/>
                </a:solidFill>
                <a:latin typeface="+mn-lt"/>
              </a:defRPr>
            </a:lvl2pPr>
            <a:lvl3pPr algn="ctr">
              <a:defRPr/>
            </a:lvl3pPr>
            <a:lvl4pPr algn="ctr">
              <a:defRPr/>
            </a:lvl4pPr>
            <a:lvl5pPr algn="ctr">
              <a:defRPr/>
            </a:lvl5pPr>
          </a:lstStyle>
          <a:p>
            <a:pPr lvl="0"/>
            <a:r>
              <a:rPr lang="fr-FR"/>
              <a:t>Click to change the text styles of the mask</a:t>
            </a:r>
          </a:p>
          <a:p>
            <a:pPr lvl="1"/>
            <a:r>
              <a:rPr lang="fr-FR"/>
              <a:t>Second level</a:t>
            </a:r>
          </a:p>
        </p:txBody>
      </p:sp>
      <p:sp>
        <p:nvSpPr>
          <p:cNvPr id="8" name="Espace réservé du graphique 7"/>
          <p:cNvSpPr>
            <a:spLocks noGrp="1"/>
          </p:cNvSpPr>
          <p:nvPr>
            <p:ph type="chart" sz="quarter" idx="15" hasCustomPrompt="1"/>
          </p:nvPr>
        </p:nvSpPr>
        <p:spPr>
          <a:xfrm>
            <a:off x="982663" y="1747495"/>
            <a:ext cx="5905425" cy="3492500"/>
          </a:xfrm>
        </p:spPr>
        <p:txBody>
          <a:bodyPr anchor="ctr"/>
          <a:lstStyle>
            <a:lvl1pPr algn="ctr">
              <a:defRPr sz="1200" b="0"/>
            </a:lvl1pPr>
          </a:lstStyle>
          <a:p>
            <a:r>
              <a:rPr lang="fr-FR"/>
              <a:t>Click on the icon to add a chart</a:t>
            </a:r>
          </a:p>
        </p:txBody>
      </p:sp>
      <p:sp>
        <p:nvSpPr>
          <p:cNvPr id="13" name="Titre 1"/>
          <p:cNvSpPr>
            <a:spLocks noGrp="1"/>
          </p:cNvSpPr>
          <p:nvPr>
            <p:ph type="title" hasCustomPrompt="1"/>
          </p:nvPr>
        </p:nvSpPr>
        <p:spPr>
          <a:xfrm>
            <a:off x="3485710" y="671342"/>
            <a:ext cx="5220580" cy="642696"/>
          </a:xfrm>
          <a:prstGeom prst="roundRect">
            <a:avLst>
              <a:gd name="adj" fmla="val 50000"/>
            </a:avLst>
          </a:prstGeom>
          <a:solidFill>
            <a:schemeClr val="tx2"/>
          </a:solidFill>
          <a:ln>
            <a:noFill/>
          </a:ln>
        </p:spPr>
        <p:txBody>
          <a:bodyPr wrap="square">
            <a:spAutoFit/>
          </a:bodyPr>
          <a:lstStyle>
            <a:lvl1pPr algn="ctr">
              <a:defRPr sz="3300">
                <a:solidFill>
                  <a:schemeClr val="bg1"/>
                </a:solidFill>
              </a:defRPr>
            </a:lvl1pPr>
          </a:lstStyle>
          <a:p>
            <a:r>
              <a:rPr lang="fr-FR" dirty="0"/>
              <a:t>title</a:t>
            </a:r>
          </a:p>
        </p:txBody>
      </p:sp>
      <p:sp>
        <p:nvSpPr>
          <p:cNvPr id="14" name="Espace réservé du texte 12"/>
          <p:cNvSpPr>
            <a:spLocks noGrp="1"/>
          </p:cNvSpPr>
          <p:nvPr>
            <p:ph type="body" sz="quarter" idx="16" hasCustomPrompt="1"/>
          </p:nvPr>
        </p:nvSpPr>
        <p:spPr>
          <a:xfrm>
            <a:off x="7626170" y="4689140"/>
            <a:ext cx="3762418" cy="1224136"/>
          </a:xfrm>
        </p:spPr>
        <p:txBody>
          <a:bodyPr/>
          <a:lstStyle>
            <a:lvl1pPr>
              <a:lnSpc>
                <a:spcPct val="90000"/>
              </a:lnSpc>
              <a:defRPr sz="5000" b="1">
                <a:ln w="12700">
                  <a:solidFill>
                    <a:schemeClr val="tx2"/>
                  </a:solidFill>
                </a:ln>
                <a:noFill/>
                <a:latin typeface="+mn-lt"/>
              </a:defRPr>
            </a:lvl1pPr>
            <a:lvl2pPr>
              <a:lnSpc>
                <a:spcPct val="100000"/>
              </a:lnSpc>
              <a:spcBef>
                <a:spcPts val="0"/>
              </a:spcBef>
              <a:defRPr sz="2000" b="1" cap="all" baseline="0">
                <a:solidFill>
                  <a:schemeClr val="tx2"/>
                </a:solidFill>
                <a:latin typeface="+mn-lt"/>
              </a:defRPr>
            </a:lvl2pPr>
            <a:lvl3pPr marL="0" indent="0">
              <a:lnSpc>
                <a:spcPct val="100000"/>
              </a:lnSpc>
              <a:spcBef>
                <a:spcPts val="0"/>
              </a:spcBef>
              <a:buFontTx/>
              <a:buNone/>
              <a:defRPr sz="1600">
                <a:solidFill>
                  <a:schemeClr val="tx2"/>
                </a:solidFill>
                <a:latin typeface="+mn-lt"/>
              </a:defRPr>
            </a:lvl3pPr>
          </a:lstStyle>
          <a:p>
            <a:pPr lvl="0"/>
            <a:r>
              <a:rPr lang="fr-FR" dirty="0"/>
              <a:t>000</a:t>
            </a:r>
          </a:p>
          <a:p>
            <a:pPr lvl="1"/>
            <a:r>
              <a:rPr lang="fr-FR" dirty="0"/>
              <a:t>Second level</a:t>
            </a:r>
          </a:p>
          <a:p>
            <a:pPr lvl="2"/>
            <a:r>
              <a:rPr lang="fr-FR" dirty="0"/>
              <a:t>Third level</a:t>
            </a:r>
          </a:p>
        </p:txBody>
      </p:sp>
      <p:sp>
        <p:nvSpPr>
          <p:cNvPr id="2" name="Espace réservé du pied de page 1"/>
          <p:cNvSpPr>
            <a:spLocks noGrp="1"/>
          </p:cNvSpPr>
          <p:nvPr>
            <p:ph type="ftr" sz="quarter" idx="17"/>
          </p:nvPr>
        </p:nvSpPr>
        <p:spPr/>
        <p:txBody>
          <a:bodyPr/>
          <a:lstStyle/>
          <a:p>
            <a:r>
              <a:rPr lang="fr-FR"/>
              <a:t>Bouygues Construction  |  Month Year</a:t>
            </a:r>
            <a:endParaRPr lang="fr-FR" dirty="0"/>
          </a:p>
        </p:txBody>
      </p:sp>
      <p:sp>
        <p:nvSpPr>
          <p:cNvPr id="5" name="Espace réservé du numéro de diapositive 4"/>
          <p:cNvSpPr>
            <a:spLocks noGrp="1"/>
          </p:cNvSpPr>
          <p:nvPr>
            <p:ph type="sldNum" sz="quarter" idx="18"/>
          </p:nvPr>
        </p:nvSpPr>
        <p:spPr/>
        <p:txBody>
          <a:body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338269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0" name="Espace réservé pour une image  4"/>
          <p:cNvSpPr>
            <a:spLocks noGrp="1"/>
          </p:cNvSpPr>
          <p:nvPr>
            <p:ph type="pic" sz="quarter" idx="15" hasCustomPrompt="1"/>
          </p:nvPr>
        </p:nvSpPr>
        <p:spPr>
          <a:xfrm>
            <a:off x="0" y="0"/>
            <a:ext cx="12192000" cy="6858000"/>
          </a:xfrm>
          <a:blipFill>
            <a:blip r:embed="rId2"/>
            <a:stretch>
              <a:fillRect/>
            </a:stretch>
          </a:blipFill>
        </p:spPr>
        <p:txBody>
          <a:bodyPr/>
          <a:lstStyle>
            <a:lvl1pPr algn="l">
              <a:defRPr sz="1400" baseline="0">
                <a:solidFill>
                  <a:schemeClr val="bg1"/>
                </a:solidFill>
              </a:defRPr>
            </a:lvl1pPr>
          </a:lstStyle>
          <a:p>
            <a:r>
              <a:rPr lang="fr-FR" dirty="0"/>
              <a:t>To change the image, place it in the foreground (right click - 'Bring to foreground') in order to access the image insertion icon. then place it back in the background so that the title can be seen again.</a:t>
            </a:r>
          </a:p>
        </p:txBody>
      </p:sp>
      <p:sp>
        <p:nvSpPr>
          <p:cNvPr id="11" name="Espace réservé du texte 10"/>
          <p:cNvSpPr>
            <a:spLocks noGrp="1"/>
          </p:cNvSpPr>
          <p:nvPr>
            <p:ph type="body" sz="quarter" idx="18" hasCustomPrompt="1"/>
          </p:nvPr>
        </p:nvSpPr>
        <p:spPr>
          <a:xfrm>
            <a:off x="0" y="800708"/>
            <a:ext cx="10488488" cy="5256024"/>
          </a:xfrm>
          <a:custGeom>
            <a:avLst/>
            <a:gdLst>
              <a:gd name="connsiteX0" fmla="*/ 0 w 10585176"/>
              <a:gd name="connsiteY0" fmla="*/ 2520000 h 5040000"/>
              <a:gd name="connsiteX1" fmla="*/ 2520000 w 10585176"/>
              <a:gd name="connsiteY1" fmla="*/ 0 h 5040000"/>
              <a:gd name="connsiteX2" fmla="*/ 8065176 w 10585176"/>
              <a:gd name="connsiteY2" fmla="*/ 0 h 5040000"/>
              <a:gd name="connsiteX3" fmla="*/ 10585176 w 10585176"/>
              <a:gd name="connsiteY3" fmla="*/ 2520000 h 5040000"/>
              <a:gd name="connsiteX4" fmla="*/ 10585176 w 10585176"/>
              <a:gd name="connsiteY4" fmla="*/ 2520000 h 5040000"/>
              <a:gd name="connsiteX5" fmla="*/ 8065176 w 10585176"/>
              <a:gd name="connsiteY5" fmla="*/ 5040000 h 5040000"/>
              <a:gd name="connsiteX6" fmla="*/ 2520000 w 10585176"/>
              <a:gd name="connsiteY6" fmla="*/ 5040000 h 5040000"/>
              <a:gd name="connsiteX7" fmla="*/ 0 w 10585176"/>
              <a:gd name="connsiteY7" fmla="*/ 2520000 h 5040000"/>
              <a:gd name="connsiteX0" fmla="*/ 0 w 10585176"/>
              <a:gd name="connsiteY0" fmla="*/ 2520000 h 5040000"/>
              <a:gd name="connsiteX1" fmla="*/ 2520000 w 10585176"/>
              <a:gd name="connsiteY1" fmla="*/ 0 h 5040000"/>
              <a:gd name="connsiteX2" fmla="*/ 8065176 w 10585176"/>
              <a:gd name="connsiteY2" fmla="*/ 0 h 5040000"/>
              <a:gd name="connsiteX3" fmla="*/ 10585176 w 10585176"/>
              <a:gd name="connsiteY3" fmla="*/ 2520000 h 5040000"/>
              <a:gd name="connsiteX4" fmla="*/ 10585176 w 10585176"/>
              <a:gd name="connsiteY4" fmla="*/ 2520000 h 5040000"/>
              <a:gd name="connsiteX5" fmla="*/ 8065176 w 10585176"/>
              <a:gd name="connsiteY5" fmla="*/ 5040000 h 5040000"/>
              <a:gd name="connsiteX6" fmla="*/ 2520000 w 10585176"/>
              <a:gd name="connsiteY6" fmla="*/ 5040000 h 5040000"/>
              <a:gd name="connsiteX7" fmla="*/ 0 w 10585176"/>
              <a:gd name="connsiteY7" fmla="*/ 2520000 h 5040000"/>
              <a:gd name="connsiteX0" fmla="*/ 2520000 w 10585176"/>
              <a:gd name="connsiteY0" fmla="*/ 0 h 5040000"/>
              <a:gd name="connsiteX1" fmla="*/ 8065176 w 10585176"/>
              <a:gd name="connsiteY1" fmla="*/ 0 h 5040000"/>
              <a:gd name="connsiteX2" fmla="*/ 10585176 w 10585176"/>
              <a:gd name="connsiteY2" fmla="*/ 2520000 h 5040000"/>
              <a:gd name="connsiteX3" fmla="*/ 10585176 w 10585176"/>
              <a:gd name="connsiteY3" fmla="*/ 2520000 h 5040000"/>
              <a:gd name="connsiteX4" fmla="*/ 8065176 w 10585176"/>
              <a:gd name="connsiteY4" fmla="*/ 5040000 h 5040000"/>
              <a:gd name="connsiteX5" fmla="*/ 2520000 w 10585176"/>
              <a:gd name="connsiteY5" fmla="*/ 5040000 h 5040000"/>
              <a:gd name="connsiteX6" fmla="*/ 0 w 10585176"/>
              <a:gd name="connsiteY6" fmla="*/ 2520000 h 5040000"/>
              <a:gd name="connsiteX7" fmla="*/ 2611440 w 10585176"/>
              <a:gd name="connsiteY7" fmla="*/ 91440 h 5040000"/>
              <a:gd name="connsiteX0" fmla="*/ 2520000 w 10585176"/>
              <a:gd name="connsiteY0" fmla="*/ 0 h 5040000"/>
              <a:gd name="connsiteX1" fmla="*/ 8065176 w 10585176"/>
              <a:gd name="connsiteY1" fmla="*/ 0 h 5040000"/>
              <a:gd name="connsiteX2" fmla="*/ 10585176 w 10585176"/>
              <a:gd name="connsiteY2" fmla="*/ 2520000 h 5040000"/>
              <a:gd name="connsiteX3" fmla="*/ 10585176 w 10585176"/>
              <a:gd name="connsiteY3" fmla="*/ 2520000 h 5040000"/>
              <a:gd name="connsiteX4" fmla="*/ 8065176 w 10585176"/>
              <a:gd name="connsiteY4" fmla="*/ 5040000 h 5040000"/>
              <a:gd name="connsiteX5" fmla="*/ 2520000 w 10585176"/>
              <a:gd name="connsiteY5" fmla="*/ 5040000 h 5040000"/>
              <a:gd name="connsiteX6" fmla="*/ 0 w 10585176"/>
              <a:gd name="connsiteY6" fmla="*/ 2520000 h 5040000"/>
              <a:gd name="connsiteX0" fmla="*/ 0 w 8065176"/>
              <a:gd name="connsiteY0" fmla="*/ 0 h 5040000"/>
              <a:gd name="connsiteX1" fmla="*/ 5545176 w 8065176"/>
              <a:gd name="connsiteY1" fmla="*/ 0 h 5040000"/>
              <a:gd name="connsiteX2" fmla="*/ 8065176 w 8065176"/>
              <a:gd name="connsiteY2" fmla="*/ 2520000 h 5040000"/>
              <a:gd name="connsiteX3" fmla="*/ 8065176 w 8065176"/>
              <a:gd name="connsiteY3" fmla="*/ 2520000 h 5040000"/>
              <a:gd name="connsiteX4" fmla="*/ 5545176 w 8065176"/>
              <a:gd name="connsiteY4" fmla="*/ 5040000 h 5040000"/>
              <a:gd name="connsiteX5" fmla="*/ 0 w 8065176"/>
              <a:gd name="connsiteY5" fmla="*/ 5040000 h 5040000"/>
              <a:gd name="connsiteX0" fmla="*/ 0 w 8065176"/>
              <a:gd name="connsiteY0" fmla="*/ 0 h 5040000"/>
              <a:gd name="connsiteX1" fmla="*/ 5545176 w 8065176"/>
              <a:gd name="connsiteY1" fmla="*/ 0 h 5040000"/>
              <a:gd name="connsiteX2" fmla="*/ 8065176 w 8065176"/>
              <a:gd name="connsiteY2" fmla="*/ 2520000 h 5040000"/>
              <a:gd name="connsiteX3" fmla="*/ 8065176 w 8065176"/>
              <a:gd name="connsiteY3" fmla="*/ 2520000 h 5040000"/>
              <a:gd name="connsiteX4" fmla="*/ 5545176 w 8065176"/>
              <a:gd name="connsiteY4" fmla="*/ 5040000 h 5040000"/>
              <a:gd name="connsiteX5" fmla="*/ 0 w 8065176"/>
              <a:gd name="connsiteY5" fmla="*/ 5040000 h 5040000"/>
              <a:gd name="connsiteX6" fmla="*/ 0 w 8065176"/>
              <a:gd name="connsiteY6" fmla="*/ 0 h 5040000"/>
              <a:gd name="connsiteX0" fmla="*/ 0 w 8065176"/>
              <a:gd name="connsiteY0" fmla="*/ 0 h 5040000"/>
              <a:gd name="connsiteX1" fmla="*/ 5875564 w 8065176"/>
              <a:gd name="connsiteY1" fmla="*/ 10564 h 5040000"/>
              <a:gd name="connsiteX2" fmla="*/ 8065176 w 8065176"/>
              <a:gd name="connsiteY2" fmla="*/ 2520000 h 5040000"/>
              <a:gd name="connsiteX3" fmla="*/ 8065176 w 8065176"/>
              <a:gd name="connsiteY3" fmla="*/ 2520000 h 5040000"/>
              <a:gd name="connsiteX4" fmla="*/ 5545176 w 8065176"/>
              <a:gd name="connsiteY4" fmla="*/ 5040000 h 5040000"/>
              <a:gd name="connsiteX5" fmla="*/ 0 w 8065176"/>
              <a:gd name="connsiteY5" fmla="*/ 5040000 h 5040000"/>
              <a:gd name="connsiteX6" fmla="*/ 0 w 8065176"/>
              <a:gd name="connsiteY6" fmla="*/ 0 h 5040000"/>
              <a:gd name="connsiteX0" fmla="*/ 0 w 8065176"/>
              <a:gd name="connsiteY0" fmla="*/ 0 h 5040000"/>
              <a:gd name="connsiteX1" fmla="*/ 5875564 w 8065176"/>
              <a:gd name="connsiteY1" fmla="*/ 10564 h 5040000"/>
              <a:gd name="connsiteX2" fmla="*/ 8065176 w 8065176"/>
              <a:gd name="connsiteY2" fmla="*/ 2520000 h 5040000"/>
              <a:gd name="connsiteX3" fmla="*/ 8065176 w 8065176"/>
              <a:gd name="connsiteY3" fmla="*/ 2520000 h 5040000"/>
              <a:gd name="connsiteX4" fmla="*/ 5867093 w 8065176"/>
              <a:gd name="connsiteY4" fmla="*/ 5040000 h 5040000"/>
              <a:gd name="connsiteX5" fmla="*/ 0 w 8065176"/>
              <a:gd name="connsiteY5" fmla="*/ 5040000 h 5040000"/>
              <a:gd name="connsiteX6" fmla="*/ 0 w 8065176"/>
              <a:gd name="connsiteY6" fmla="*/ 0 h 50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5176" h="5040000">
                <a:moveTo>
                  <a:pt x="0" y="0"/>
                </a:moveTo>
                <a:lnTo>
                  <a:pt x="5875564" y="10564"/>
                </a:lnTo>
                <a:cubicBezTo>
                  <a:pt x="7267322" y="10564"/>
                  <a:pt x="8065176" y="1128242"/>
                  <a:pt x="8065176" y="2520000"/>
                </a:cubicBezTo>
                <a:lnTo>
                  <a:pt x="8065176" y="2520000"/>
                </a:lnTo>
                <a:cubicBezTo>
                  <a:pt x="8065176" y="3911758"/>
                  <a:pt x="7258851" y="5040000"/>
                  <a:pt x="5867093" y="5040000"/>
                </a:cubicBezTo>
                <a:lnTo>
                  <a:pt x="0" y="5040000"/>
                </a:lnTo>
                <a:lnTo>
                  <a:pt x="0" y="0"/>
                </a:lnTo>
                <a:close/>
              </a:path>
            </a:pathLst>
          </a:custGeom>
          <a:solidFill>
            <a:schemeClr val="bg1"/>
          </a:solidFill>
          <a:ln>
            <a:noFill/>
          </a:ln>
        </p:spPr>
        <p:txBody>
          <a:bodyPr lIns="864000" tIns="684000" rIns="540000" bIns="72000" anchor="t"/>
          <a:lstStyle>
            <a:lvl1pPr>
              <a:lnSpc>
                <a:spcPct val="90000"/>
              </a:lnSpc>
              <a:defRPr sz="4400" b="1" cap="all" baseline="0">
                <a:solidFill>
                  <a:schemeClr val="tx2"/>
                </a:solidFill>
                <a:latin typeface="+mj-lt"/>
              </a:defRPr>
            </a:lvl1pPr>
            <a:lvl2pPr>
              <a:lnSpc>
                <a:spcPct val="120000"/>
              </a:lnSpc>
              <a:spcBef>
                <a:spcPts val="1800"/>
              </a:spcBef>
              <a:defRPr sz="1800">
                <a:solidFill>
                  <a:schemeClr val="tx1"/>
                </a:solidFill>
              </a:defRPr>
            </a:lvl2pPr>
          </a:lstStyle>
          <a:p>
            <a:pPr lvl="0"/>
            <a:r>
              <a:rPr lang="fr-FR" dirty="0"/>
              <a:t>title</a:t>
            </a:r>
          </a:p>
          <a:p>
            <a:pPr lvl="1"/>
            <a:r>
              <a:rPr lang="fr-FR" dirty="0"/>
              <a:t>Second level</a:t>
            </a:r>
          </a:p>
        </p:txBody>
      </p:sp>
      <p:sp>
        <p:nvSpPr>
          <p:cNvPr id="13" name="Espace réservé du texte 12"/>
          <p:cNvSpPr>
            <a:spLocks noGrp="1"/>
          </p:cNvSpPr>
          <p:nvPr>
            <p:ph type="body" sz="quarter" idx="14" hasCustomPrompt="1"/>
          </p:nvPr>
        </p:nvSpPr>
        <p:spPr>
          <a:xfrm>
            <a:off x="911424" y="4421573"/>
            <a:ext cx="2160240" cy="1224136"/>
          </a:xfrm>
        </p:spPr>
        <p:txBody>
          <a:bodyPr/>
          <a:lstStyle>
            <a:lvl1pPr>
              <a:lnSpc>
                <a:spcPct val="90000"/>
              </a:lnSpc>
              <a:defRPr sz="5000" b="1">
                <a:ln w="12700">
                  <a:solidFill>
                    <a:schemeClr val="tx2"/>
                  </a:solidFill>
                </a:ln>
                <a:noFill/>
                <a:latin typeface="+mn-lt"/>
              </a:defRPr>
            </a:lvl1pPr>
            <a:lvl2pPr>
              <a:lnSpc>
                <a:spcPct val="90000"/>
              </a:lnSpc>
              <a:spcBef>
                <a:spcPts val="0"/>
              </a:spcBef>
              <a:defRPr sz="1700" b="1" cap="all" baseline="0">
                <a:solidFill>
                  <a:schemeClr val="tx2"/>
                </a:solidFill>
                <a:latin typeface="+mn-lt"/>
              </a:defRPr>
            </a:lvl2pPr>
            <a:lvl3pPr marL="0" indent="0">
              <a:lnSpc>
                <a:spcPct val="100000"/>
              </a:lnSpc>
              <a:spcBef>
                <a:spcPts val="0"/>
              </a:spcBef>
              <a:buFontTx/>
              <a:buNone/>
              <a:defRPr sz="1400">
                <a:solidFill>
                  <a:schemeClr val="tx2"/>
                </a:solidFill>
                <a:latin typeface="+mn-lt"/>
              </a:defRPr>
            </a:lvl3pPr>
          </a:lstStyle>
          <a:p>
            <a:pPr lvl="0"/>
            <a:r>
              <a:rPr lang="fr-FR" dirty="0"/>
              <a:t>000</a:t>
            </a:r>
          </a:p>
          <a:p>
            <a:pPr lvl="1"/>
            <a:r>
              <a:rPr lang="fr-FR" dirty="0"/>
              <a:t>Second level</a:t>
            </a:r>
          </a:p>
          <a:p>
            <a:pPr lvl="2"/>
            <a:r>
              <a:rPr lang="fr-FR" dirty="0"/>
              <a:t>Third level</a:t>
            </a:r>
          </a:p>
        </p:txBody>
      </p:sp>
      <p:sp>
        <p:nvSpPr>
          <p:cNvPr id="12" name="Espace réservé du texte 12"/>
          <p:cNvSpPr>
            <a:spLocks noGrp="1"/>
          </p:cNvSpPr>
          <p:nvPr>
            <p:ph type="body" sz="quarter" idx="20" hasCustomPrompt="1"/>
          </p:nvPr>
        </p:nvSpPr>
        <p:spPr>
          <a:xfrm>
            <a:off x="3413702" y="4421573"/>
            <a:ext cx="2160240" cy="1224136"/>
          </a:xfrm>
        </p:spPr>
        <p:txBody>
          <a:bodyPr/>
          <a:lstStyle>
            <a:lvl1pPr>
              <a:lnSpc>
                <a:spcPct val="90000"/>
              </a:lnSpc>
              <a:defRPr sz="5000" b="1">
                <a:ln w="12700">
                  <a:solidFill>
                    <a:schemeClr val="tx2"/>
                  </a:solidFill>
                </a:ln>
                <a:noFill/>
                <a:latin typeface="+mn-lt"/>
              </a:defRPr>
            </a:lvl1pPr>
            <a:lvl2pPr>
              <a:lnSpc>
                <a:spcPct val="90000"/>
              </a:lnSpc>
              <a:spcBef>
                <a:spcPts val="0"/>
              </a:spcBef>
              <a:defRPr sz="1700" b="1" cap="all" baseline="0">
                <a:solidFill>
                  <a:schemeClr val="tx2"/>
                </a:solidFill>
                <a:latin typeface="+mn-lt"/>
              </a:defRPr>
            </a:lvl2pPr>
            <a:lvl3pPr marL="0" indent="0">
              <a:lnSpc>
                <a:spcPct val="100000"/>
              </a:lnSpc>
              <a:spcBef>
                <a:spcPts val="0"/>
              </a:spcBef>
              <a:buFontTx/>
              <a:buNone/>
              <a:defRPr sz="1400">
                <a:solidFill>
                  <a:schemeClr val="tx2"/>
                </a:solidFill>
                <a:latin typeface="+mn-lt"/>
              </a:defRPr>
            </a:lvl3pPr>
          </a:lstStyle>
          <a:p>
            <a:pPr lvl="0"/>
            <a:r>
              <a:rPr lang="fr-FR" dirty="0"/>
              <a:t>000</a:t>
            </a:r>
          </a:p>
          <a:p>
            <a:pPr lvl="1"/>
            <a:r>
              <a:rPr lang="fr-FR" dirty="0"/>
              <a:t>Second level</a:t>
            </a:r>
          </a:p>
          <a:p>
            <a:pPr lvl="2"/>
            <a:r>
              <a:rPr lang="fr-FR" dirty="0"/>
              <a:t>Third level</a:t>
            </a:r>
          </a:p>
        </p:txBody>
      </p:sp>
      <p:sp>
        <p:nvSpPr>
          <p:cNvPr id="17" name="Espace réservé du texte 12"/>
          <p:cNvSpPr>
            <a:spLocks noGrp="1"/>
          </p:cNvSpPr>
          <p:nvPr>
            <p:ph type="body" sz="quarter" idx="21" hasCustomPrompt="1"/>
          </p:nvPr>
        </p:nvSpPr>
        <p:spPr>
          <a:xfrm>
            <a:off x="5915980" y="4421573"/>
            <a:ext cx="2160240" cy="1224136"/>
          </a:xfrm>
        </p:spPr>
        <p:txBody>
          <a:bodyPr/>
          <a:lstStyle>
            <a:lvl1pPr>
              <a:lnSpc>
                <a:spcPct val="90000"/>
              </a:lnSpc>
              <a:defRPr sz="5000" b="1">
                <a:ln w="12700">
                  <a:solidFill>
                    <a:schemeClr val="tx2"/>
                  </a:solidFill>
                </a:ln>
                <a:noFill/>
                <a:latin typeface="+mn-lt"/>
              </a:defRPr>
            </a:lvl1pPr>
            <a:lvl2pPr>
              <a:lnSpc>
                <a:spcPct val="90000"/>
              </a:lnSpc>
              <a:spcBef>
                <a:spcPts val="0"/>
              </a:spcBef>
              <a:defRPr sz="1700" b="1" cap="all" baseline="0">
                <a:solidFill>
                  <a:schemeClr val="tx2"/>
                </a:solidFill>
                <a:latin typeface="+mn-lt"/>
              </a:defRPr>
            </a:lvl2pPr>
            <a:lvl3pPr marL="0" indent="0">
              <a:lnSpc>
                <a:spcPct val="100000"/>
              </a:lnSpc>
              <a:spcBef>
                <a:spcPts val="0"/>
              </a:spcBef>
              <a:buFontTx/>
              <a:buNone/>
              <a:defRPr sz="1400">
                <a:solidFill>
                  <a:schemeClr val="tx2"/>
                </a:solidFill>
                <a:latin typeface="+mn-lt"/>
              </a:defRPr>
            </a:lvl3pPr>
          </a:lstStyle>
          <a:p>
            <a:pPr lvl="0"/>
            <a:r>
              <a:rPr lang="fr-FR" dirty="0"/>
              <a:t>000</a:t>
            </a:r>
          </a:p>
          <a:p>
            <a:pPr lvl="1"/>
            <a:r>
              <a:rPr lang="fr-FR" dirty="0"/>
              <a:t>Second level</a:t>
            </a:r>
          </a:p>
          <a:p>
            <a:pPr lvl="2"/>
            <a:r>
              <a:rPr lang="fr-FR" dirty="0"/>
              <a:t>Third level</a:t>
            </a:r>
          </a:p>
        </p:txBody>
      </p:sp>
      <p:sp>
        <p:nvSpPr>
          <p:cNvPr id="3" name="Espace réservé du pied de page 2"/>
          <p:cNvSpPr>
            <a:spLocks noGrp="1"/>
          </p:cNvSpPr>
          <p:nvPr>
            <p:ph type="ftr" sz="quarter" idx="22"/>
          </p:nvPr>
        </p:nvSpPr>
        <p:spPr/>
        <p:txBody>
          <a:bodyPr/>
          <a:lstStyle>
            <a:lvl1pPr>
              <a:defRPr>
                <a:solidFill>
                  <a:schemeClr val="bg1"/>
                </a:solidFill>
              </a:defRPr>
            </a:lvl1pPr>
          </a:lstStyle>
          <a:p>
            <a:r>
              <a:rPr lang="fr-FR"/>
              <a:t>Bouygues Construction  |  Month Year</a:t>
            </a:r>
            <a:endParaRPr lang="fr-FR" dirty="0"/>
          </a:p>
        </p:txBody>
      </p:sp>
      <p:sp>
        <p:nvSpPr>
          <p:cNvPr id="4" name="Espace réservé du numéro de diapositive 3"/>
          <p:cNvSpPr>
            <a:spLocks noGrp="1"/>
          </p:cNvSpPr>
          <p:nvPr>
            <p:ph type="sldNum" sz="quarter" idx="23"/>
          </p:nvPr>
        </p:nvSpPr>
        <p:spPr/>
        <p:txBody>
          <a:bodyPr/>
          <a:lstStyle>
            <a:lvl1pPr>
              <a:defRPr>
                <a:solidFill>
                  <a:schemeClr val="bg1"/>
                </a:solidFill>
              </a:defRPr>
            </a:lvl1p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3822001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batim">
    <p:spTree>
      <p:nvGrpSpPr>
        <p:cNvPr id="1" name=""/>
        <p:cNvGrpSpPr/>
        <p:nvPr/>
      </p:nvGrpSpPr>
      <p:grpSpPr>
        <a:xfrm>
          <a:off x="0" y="0"/>
          <a:ext cx="0" cy="0"/>
          <a:chOff x="0" y="0"/>
          <a:chExt cx="0" cy="0"/>
        </a:xfrm>
      </p:grpSpPr>
      <p:sp>
        <p:nvSpPr>
          <p:cNvPr id="5" name="Espace réservé pour une image  4"/>
          <p:cNvSpPr>
            <a:spLocks noGrp="1"/>
          </p:cNvSpPr>
          <p:nvPr>
            <p:ph type="pic" sz="quarter" idx="15" hasCustomPrompt="1"/>
          </p:nvPr>
        </p:nvSpPr>
        <p:spPr>
          <a:xfrm>
            <a:off x="0" y="0"/>
            <a:ext cx="12192000" cy="6858000"/>
          </a:xfrm>
          <a:blipFill>
            <a:blip r:embed="rId2"/>
            <a:stretch>
              <a:fillRect/>
            </a:stretch>
          </a:blipFill>
        </p:spPr>
        <p:txBody>
          <a:bodyPr/>
          <a:lstStyle>
            <a:lvl1pPr algn="l">
              <a:defRPr sz="1400" baseline="0">
                <a:solidFill>
                  <a:schemeClr val="bg1"/>
                </a:solidFill>
              </a:defRPr>
            </a:lvl1pPr>
          </a:lstStyle>
          <a:p>
            <a:r>
              <a:rPr lang="fr-FR" dirty="0"/>
              <a:t>To change the image, place it in the foreground (right click ‘Bring to foreground’) in order to access the image insertion icon. Then put it back in the background to make the title reappear.</a:t>
            </a:r>
          </a:p>
        </p:txBody>
      </p:sp>
      <p:sp>
        <p:nvSpPr>
          <p:cNvPr id="12" name="Espace réservé du texte 6"/>
          <p:cNvSpPr>
            <a:spLocks noGrp="1"/>
          </p:cNvSpPr>
          <p:nvPr>
            <p:ph type="body" sz="quarter" idx="14" hasCustomPrompt="1"/>
          </p:nvPr>
        </p:nvSpPr>
        <p:spPr>
          <a:xfrm>
            <a:off x="1236000" y="908720"/>
            <a:ext cx="9720000" cy="5040560"/>
          </a:xfrm>
          <a:prstGeom prst="roundRect">
            <a:avLst>
              <a:gd name="adj" fmla="val 50000"/>
            </a:avLst>
          </a:prstGeom>
          <a:solidFill>
            <a:srgbClr val="FFDB97">
              <a:alpha val="89804"/>
            </a:srgbClr>
          </a:solidFill>
          <a:ln>
            <a:noFill/>
          </a:ln>
        </p:spPr>
        <p:txBody>
          <a:bodyPr anchor="ctr"/>
          <a:lstStyle>
            <a:lvl1pPr marL="0" algn="ctr">
              <a:lnSpc>
                <a:spcPct val="120000"/>
              </a:lnSpc>
              <a:spcBef>
                <a:spcPts val="0"/>
              </a:spcBef>
              <a:buFontTx/>
              <a:buNone/>
              <a:tabLst>
                <a:tab pos="1255713" algn="l"/>
              </a:tabLst>
              <a:defRPr sz="2500" b="0" i="1">
                <a:solidFill>
                  <a:schemeClr val="tx1"/>
                </a:solidFill>
              </a:defRPr>
            </a:lvl1pPr>
            <a:lvl2pPr marL="0" algn="ctr">
              <a:lnSpc>
                <a:spcPct val="120000"/>
              </a:lnSpc>
              <a:spcBef>
                <a:spcPts val="0"/>
              </a:spcBef>
              <a:buFontTx/>
              <a:buNone/>
              <a:defRPr sz="2000" b="1">
                <a:solidFill>
                  <a:schemeClr val="tx1"/>
                </a:solidFill>
              </a:defRPr>
            </a:lvl2pPr>
            <a:lvl3pPr marL="0" indent="0">
              <a:spcBef>
                <a:spcPts val="0"/>
              </a:spcBef>
              <a:buFontTx/>
              <a:buNone/>
              <a:defRPr b="0"/>
            </a:lvl3pPr>
            <a:lvl4pPr marL="0" indent="0">
              <a:spcBef>
                <a:spcPts val="0"/>
              </a:spcBef>
              <a:buFontTx/>
              <a:buNone/>
              <a:defRPr b="0"/>
            </a:lvl4pPr>
            <a:lvl5pPr marL="0">
              <a:spcBef>
                <a:spcPts val="0"/>
              </a:spcBef>
              <a:buFontTx/>
              <a:buNone/>
              <a:defRPr b="0"/>
            </a:lvl5pPr>
          </a:lstStyle>
          <a:p>
            <a:pPr lvl="0"/>
            <a:r>
              <a:rPr lang="fr-FR"/>
              <a:t>Click to change the text styles of the mask</a:t>
            </a:r>
          </a:p>
          <a:p>
            <a:pPr lvl="1"/>
            <a:r>
              <a:rPr lang="fr-FR"/>
              <a:t>Second level</a:t>
            </a:r>
          </a:p>
        </p:txBody>
      </p:sp>
      <p:sp>
        <p:nvSpPr>
          <p:cNvPr id="17" name="Espace réservé pour une image  15"/>
          <p:cNvSpPr>
            <a:spLocks noGrp="1"/>
          </p:cNvSpPr>
          <p:nvPr>
            <p:ph type="pic" sz="quarter" idx="19" hasCustomPrompt="1"/>
          </p:nvPr>
        </p:nvSpPr>
        <p:spPr>
          <a:xfrm>
            <a:off x="5790000" y="4941145"/>
            <a:ext cx="612000" cy="417600"/>
          </a:xfrm>
          <a:blipFill>
            <a:blip r:embed="rId3"/>
            <a:stretch>
              <a:fillRect/>
            </a:stretch>
          </a:blipFill>
        </p:spPr>
        <p:txBody>
          <a:bodyPr/>
          <a:lstStyle>
            <a:lvl1pPr>
              <a:defRPr sz="900" b="0"/>
            </a:lvl1pPr>
          </a:lstStyle>
          <a:p>
            <a:r>
              <a:rPr lang="fr-FR" dirty="0"/>
              <a:t> </a:t>
            </a:r>
          </a:p>
        </p:txBody>
      </p:sp>
      <p:sp>
        <p:nvSpPr>
          <p:cNvPr id="16" name="Espace réservé pour une image  15"/>
          <p:cNvSpPr>
            <a:spLocks noGrp="1"/>
          </p:cNvSpPr>
          <p:nvPr>
            <p:ph type="pic" sz="quarter" idx="18" hasCustomPrompt="1"/>
          </p:nvPr>
        </p:nvSpPr>
        <p:spPr>
          <a:xfrm>
            <a:off x="5796093" y="1453078"/>
            <a:ext cx="612000" cy="417600"/>
          </a:xfrm>
          <a:blipFill>
            <a:blip r:embed="rId4"/>
            <a:stretch>
              <a:fillRect/>
            </a:stretch>
          </a:blipFill>
        </p:spPr>
        <p:txBody>
          <a:bodyPr/>
          <a:lstStyle>
            <a:lvl1pPr>
              <a:defRPr sz="900" b="0"/>
            </a:lvl1pPr>
          </a:lstStyle>
          <a:p>
            <a:r>
              <a:rPr lang="fr-FR" dirty="0"/>
              <a:t> </a:t>
            </a:r>
          </a:p>
        </p:txBody>
      </p:sp>
      <p:sp>
        <p:nvSpPr>
          <p:cNvPr id="6" name="Espace réservé du pied de page 5"/>
          <p:cNvSpPr>
            <a:spLocks noGrp="1"/>
          </p:cNvSpPr>
          <p:nvPr>
            <p:ph type="ftr" sz="quarter" idx="16"/>
          </p:nvPr>
        </p:nvSpPr>
        <p:spPr/>
        <p:txBody>
          <a:bodyPr/>
          <a:lstStyle>
            <a:lvl1pPr>
              <a:defRPr>
                <a:solidFill>
                  <a:schemeClr val="bg1"/>
                </a:solidFill>
              </a:defRPr>
            </a:lvl1pPr>
          </a:lstStyle>
          <a:p>
            <a:r>
              <a:rPr lang="fr-FR"/>
              <a:t>Bouygues Construction  |  Month Year</a:t>
            </a:r>
            <a:endParaRPr lang="fr-FR" dirty="0"/>
          </a:p>
        </p:txBody>
      </p:sp>
      <p:sp>
        <p:nvSpPr>
          <p:cNvPr id="8" name="Espace réservé du numéro de diapositive 7"/>
          <p:cNvSpPr>
            <a:spLocks noGrp="1"/>
          </p:cNvSpPr>
          <p:nvPr>
            <p:ph type="sldNum" sz="quarter" idx="17"/>
          </p:nvPr>
        </p:nvSpPr>
        <p:spPr/>
        <p:txBody>
          <a:bodyPr/>
          <a:lstStyle>
            <a:lvl1pPr>
              <a:defRPr>
                <a:solidFill>
                  <a:schemeClr val="bg1"/>
                </a:solidFill>
              </a:defRPr>
            </a:lvl1p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1776645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rojets">
    <p:spTree>
      <p:nvGrpSpPr>
        <p:cNvPr id="1" name=""/>
        <p:cNvGrpSpPr/>
        <p:nvPr/>
      </p:nvGrpSpPr>
      <p:grpSpPr>
        <a:xfrm>
          <a:off x="0" y="0"/>
          <a:ext cx="0" cy="0"/>
          <a:chOff x="0" y="0"/>
          <a:chExt cx="0" cy="0"/>
        </a:xfrm>
      </p:grpSpPr>
      <p:sp>
        <p:nvSpPr>
          <p:cNvPr id="16" name="Espace réservé pour une image  9"/>
          <p:cNvSpPr>
            <a:spLocks noGrp="1"/>
          </p:cNvSpPr>
          <p:nvPr>
            <p:ph type="pic" sz="quarter" idx="34" hasCustomPrompt="1"/>
          </p:nvPr>
        </p:nvSpPr>
        <p:spPr>
          <a:xfrm>
            <a:off x="580132" y="3798000"/>
            <a:ext cx="3492388" cy="3060000"/>
          </a:xfrm>
          <a:pattFill prst="openDmnd">
            <a:fgClr>
              <a:schemeClr val="bg1">
                <a:lumMod val="85000"/>
              </a:schemeClr>
            </a:fgClr>
            <a:bgClr>
              <a:schemeClr val="bg1"/>
            </a:bgClr>
          </a:pattFill>
        </p:spPr>
        <p:txBody>
          <a:bodyPr anchor="t"/>
          <a:lstStyle>
            <a:lvl1pPr algn="ctr">
              <a:defRPr sz="1200" b="0" baseline="0"/>
            </a:lvl1pPr>
          </a:lstStyle>
          <a:p>
            <a:r>
              <a:rPr lang="fr-FR"/>
              <a:t>Click on the icon to add an image</a:t>
            </a:r>
          </a:p>
        </p:txBody>
      </p:sp>
      <p:sp>
        <p:nvSpPr>
          <p:cNvPr id="14" name="Espace réservé pour une image  9"/>
          <p:cNvSpPr>
            <a:spLocks noGrp="1"/>
          </p:cNvSpPr>
          <p:nvPr>
            <p:ph type="pic" sz="quarter" idx="32" hasCustomPrompt="1"/>
          </p:nvPr>
        </p:nvSpPr>
        <p:spPr>
          <a:xfrm>
            <a:off x="4405091" y="4086000"/>
            <a:ext cx="3492388" cy="2772000"/>
          </a:xfrm>
          <a:pattFill prst="openDmnd">
            <a:fgClr>
              <a:schemeClr val="bg1">
                <a:lumMod val="85000"/>
              </a:schemeClr>
            </a:fgClr>
            <a:bgClr>
              <a:schemeClr val="bg1"/>
            </a:bgClr>
          </a:pattFill>
        </p:spPr>
        <p:txBody>
          <a:bodyPr anchor="t"/>
          <a:lstStyle>
            <a:lvl1pPr algn="ctr">
              <a:defRPr sz="1200" b="0" baseline="0"/>
            </a:lvl1pPr>
          </a:lstStyle>
          <a:p>
            <a:r>
              <a:rPr lang="fr-FR"/>
              <a:t>Click on the icon to add an image</a:t>
            </a:r>
          </a:p>
        </p:txBody>
      </p:sp>
      <p:sp>
        <p:nvSpPr>
          <p:cNvPr id="12" name="Espace réservé pour une image  9"/>
          <p:cNvSpPr>
            <a:spLocks noGrp="1"/>
          </p:cNvSpPr>
          <p:nvPr>
            <p:ph type="pic" sz="quarter" idx="30" hasCustomPrompt="1"/>
          </p:nvPr>
        </p:nvSpPr>
        <p:spPr>
          <a:xfrm>
            <a:off x="8220236" y="2546596"/>
            <a:ext cx="3492388" cy="3582742"/>
          </a:xfrm>
          <a:pattFill prst="openDmnd">
            <a:fgClr>
              <a:schemeClr val="bg1">
                <a:lumMod val="85000"/>
              </a:schemeClr>
            </a:fgClr>
            <a:bgClr>
              <a:schemeClr val="bg1"/>
            </a:bgClr>
          </a:pattFill>
        </p:spPr>
        <p:txBody>
          <a:bodyPr anchor="t"/>
          <a:lstStyle>
            <a:lvl1pPr algn="ctr">
              <a:defRPr sz="1200" b="0" baseline="0"/>
            </a:lvl1pPr>
          </a:lstStyle>
          <a:p>
            <a:r>
              <a:rPr lang="fr-FR"/>
              <a:t>Click on the icon to add an image</a:t>
            </a:r>
          </a:p>
        </p:txBody>
      </p:sp>
      <p:sp>
        <p:nvSpPr>
          <p:cNvPr id="10" name="Espace réservé pour une image  9"/>
          <p:cNvSpPr>
            <a:spLocks noGrp="1"/>
          </p:cNvSpPr>
          <p:nvPr>
            <p:ph type="pic" sz="quarter" idx="28" hasCustomPrompt="1"/>
          </p:nvPr>
        </p:nvSpPr>
        <p:spPr>
          <a:xfrm>
            <a:off x="8222794" y="0"/>
            <a:ext cx="3492388" cy="2376000"/>
          </a:xfrm>
          <a:pattFill prst="openDmnd">
            <a:fgClr>
              <a:schemeClr val="bg1">
                <a:lumMod val="85000"/>
              </a:schemeClr>
            </a:fgClr>
            <a:bgClr>
              <a:schemeClr val="bg1"/>
            </a:bgClr>
          </a:pattFill>
        </p:spPr>
        <p:txBody>
          <a:bodyPr anchor="t"/>
          <a:lstStyle>
            <a:lvl1pPr algn="ctr">
              <a:defRPr sz="1200" b="0" baseline="0"/>
            </a:lvl1pPr>
          </a:lstStyle>
          <a:p>
            <a:r>
              <a:rPr lang="fr-FR"/>
              <a:t>Click on the icon to add an image</a:t>
            </a:r>
          </a:p>
        </p:txBody>
      </p:sp>
      <p:sp>
        <p:nvSpPr>
          <p:cNvPr id="8" name="Espace réservé pour une image  9"/>
          <p:cNvSpPr>
            <a:spLocks noGrp="1"/>
          </p:cNvSpPr>
          <p:nvPr>
            <p:ph type="pic" sz="quarter" idx="26" hasCustomPrompt="1"/>
          </p:nvPr>
        </p:nvSpPr>
        <p:spPr>
          <a:xfrm>
            <a:off x="4405091" y="0"/>
            <a:ext cx="3492388" cy="2880000"/>
          </a:xfrm>
          <a:pattFill prst="openDmnd">
            <a:fgClr>
              <a:schemeClr val="bg1">
                <a:lumMod val="85000"/>
              </a:schemeClr>
            </a:fgClr>
            <a:bgClr>
              <a:schemeClr val="bg1"/>
            </a:bgClr>
          </a:pattFill>
        </p:spPr>
        <p:txBody>
          <a:bodyPr anchor="t"/>
          <a:lstStyle>
            <a:lvl1pPr algn="ctr">
              <a:defRPr sz="1200" b="0" baseline="0"/>
            </a:lvl1pPr>
          </a:lstStyle>
          <a:p>
            <a:r>
              <a:rPr lang="fr-FR"/>
              <a:t>Click on the icon to add an image</a:t>
            </a:r>
          </a:p>
        </p:txBody>
      </p:sp>
      <p:sp>
        <p:nvSpPr>
          <p:cNvPr id="6" name="Espace réservé pour une image  9"/>
          <p:cNvSpPr>
            <a:spLocks noGrp="1"/>
          </p:cNvSpPr>
          <p:nvPr>
            <p:ph type="pic" sz="quarter" idx="25" hasCustomPrompt="1"/>
          </p:nvPr>
        </p:nvSpPr>
        <p:spPr>
          <a:xfrm>
            <a:off x="587388" y="836712"/>
            <a:ext cx="3492388" cy="2700300"/>
          </a:xfrm>
          <a:pattFill prst="openDmnd">
            <a:fgClr>
              <a:schemeClr val="bg1">
                <a:lumMod val="85000"/>
              </a:schemeClr>
            </a:fgClr>
            <a:bgClr>
              <a:schemeClr val="bg1"/>
            </a:bgClr>
          </a:pattFill>
        </p:spPr>
        <p:txBody>
          <a:bodyPr anchor="t"/>
          <a:lstStyle>
            <a:lvl1pPr algn="ctr">
              <a:defRPr sz="1200" b="0" baseline="0"/>
            </a:lvl1pPr>
          </a:lstStyle>
          <a:p>
            <a:r>
              <a:rPr lang="fr-FR"/>
              <a:t>Click on the icon to add an image</a:t>
            </a:r>
          </a:p>
        </p:txBody>
      </p:sp>
      <p:sp>
        <p:nvSpPr>
          <p:cNvPr id="2" name="Titre 1"/>
          <p:cNvSpPr>
            <a:spLocks noGrp="1"/>
          </p:cNvSpPr>
          <p:nvPr>
            <p:ph type="title" hasCustomPrompt="1"/>
          </p:nvPr>
        </p:nvSpPr>
        <p:spPr>
          <a:xfrm>
            <a:off x="4223792" y="3159026"/>
            <a:ext cx="3744416" cy="609398"/>
          </a:xfrm>
        </p:spPr>
        <p:txBody>
          <a:bodyPr/>
          <a:lstStyle>
            <a:lvl1pPr algn="ctr">
              <a:defRPr sz="4600"/>
            </a:lvl1pPr>
          </a:lstStyle>
          <a:p>
            <a:r>
              <a:rPr lang="fr-FR" dirty="0"/>
              <a:t>title</a:t>
            </a:r>
          </a:p>
        </p:txBody>
      </p:sp>
      <p:sp>
        <p:nvSpPr>
          <p:cNvPr id="7" name="Espace réservé du texte 10"/>
          <p:cNvSpPr>
            <a:spLocks noGrp="1"/>
          </p:cNvSpPr>
          <p:nvPr>
            <p:ph type="body" sz="quarter" idx="14" hasCustomPrompt="1"/>
          </p:nvPr>
        </p:nvSpPr>
        <p:spPr>
          <a:xfrm>
            <a:off x="587388" y="2799026"/>
            <a:ext cx="1796999" cy="665978"/>
          </a:xfrm>
          <a:custGeom>
            <a:avLst/>
            <a:gdLst>
              <a:gd name="connsiteX0" fmla="*/ 0 w 1872208"/>
              <a:gd name="connsiteY0" fmla="*/ 75209 h 665978"/>
              <a:gd name="connsiteX1" fmla="*/ 75209 w 1872208"/>
              <a:gd name="connsiteY1" fmla="*/ 0 h 665978"/>
              <a:gd name="connsiteX2" fmla="*/ 1796999 w 1872208"/>
              <a:gd name="connsiteY2" fmla="*/ 0 h 665978"/>
              <a:gd name="connsiteX3" fmla="*/ 1872208 w 1872208"/>
              <a:gd name="connsiteY3" fmla="*/ 75209 h 665978"/>
              <a:gd name="connsiteX4" fmla="*/ 1872208 w 1872208"/>
              <a:gd name="connsiteY4" fmla="*/ 590769 h 665978"/>
              <a:gd name="connsiteX5" fmla="*/ 1796999 w 1872208"/>
              <a:gd name="connsiteY5" fmla="*/ 665978 h 665978"/>
              <a:gd name="connsiteX6" fmla="*/ 75209 w 1872208"/>
              <a:gd name="connsiteY6" fmla="*/ 665978 h 665978"/>
              <a:gd name="connsiteX7" fmla="*/ 0 w 1872208"/>
              <a:gd name="connsiteY7" fmla="*/ 590769 h 665978"/>
              <a:gd name="connsiteX8" fmla="*/ 0 w 1872208"/>
              <a:gd name="connsiteY8" fmla="*/ 75209 h 665978"/>
              <a:gd name="connsiteX0" fmla="*/ 0 w 1872208"/>
              <a:gd name="connsiteY0" fmla="*/ 75209 h 665978"/>
              <a:gd name="connsiteX1" fmla="*/ 75209 w 1872208"/>
              <a:gd name="connsiteY1" fmla="*/ 0 h 665978"/>
              <a:gd name="connsiteX2" fmla="*/ 1796999 w 1872208"/>
              <a:gd name="connsiteY2" fmla="*/ 0 h 665978"/>
              <a:gd name="connsiteX3" fmla="*/ 1872208 w 1872208"/>
              <a:gd name="connsiteY3" fmla="*/ 75209 h 665978"/>
              <a:gd name="connsiteX4" fmla="*/ 1872208 w 1872208"/>
              <a:gd name="connsiteY4" fmla="*/ 590769 h 665978"/>
              <a:gd name="connsiteX5" fmla="*/ 1796999 w 1872208"/>
              <a:gd name="connsiteY5" fmla="*/ 665978 h 665978"/>
              <a:gd name="connsiteX6" fmla="*/ 75209 w 1872208"/>
              <a:gd name="connsiteY6" fmla="*/ 665978 h 665978"/>
              <a:gd name="connsiteX7" fmla="*/ 0 w 1872208"/>
              <a:gd name="connsiteY7" fmla="*/ 590769 h 665978"/>
              <a:gd name="connsiteX8" fmla="*/ 91440 w 1872208"/>
              <a:gd name="connsiteY8" fmla="*/ 166649 h 665978"/>
              <a:gd name="connsiteX0" fmla="*/ 0 w 1872208"/>
              <a:gd name="connsiteY0" fmla="*/ 75209 h 665978"/>
              <a:gd name="connsiteX1" fmla="*/ 75209 w 1872208"/>
              <a:gd name="connsiteY1" fmla="*/ 0 h 665978"/>
              <a:gd name="connsiteX2" fmla="*/ 1796999 w 1872208"/>
              <a:gd name="connsiteY2" fmla="*/ 0 h 665978"/>
              <a:gd name="connsiteX3" fmla="*/ 1872208 w 1872208"/>
              <a:gd name="connsiteY3" fmla="*/ 75209 h 665978"/>
              <a:gd name="connsiteX4" fmla="*/ 1872208 w 1872208"/>
              <a:gd name="connsiteY4" fmla="*/ 590769 h 665978"/>
              <a:gd name="connsiteX5" fmla="*/ 1796999 w 1872208"/>
              <a:gd name="connsiteY5" fmla="*/ 665978 h 665978"/>
              <a:gd name="connsiteX6" fmla="*/ 75209 w 1872208"/>
              <a:gd name="connsiteY6" fmla="*/ 665978 h 665978"/>
              <a:gd name="connsiteX7" fmla="*/ 0 w 1872208"/>
              <a:gd name="connsiteY7" fmla="*/ 590769 h 665978"/>
              <a:gd name="connsiteX0" fmla="*/ 75209 w 1872208"/>
              <a:gd name="connsiteY0" fmla="*/ 0 h 665978"/>
              <a:gd name="connsiteX1" fmla="*/ 1796999 w 1872208"/>
              <a:gd name="connsiteY1" fmla="*/ 0 h 665978"/>
              <a:gd name="connsiteX2" fmla="*/ 1872208 w 1872208"/>
              <a:gd name="connsiteY2" fmla="*/ 75209 h 665978"/>
              <a:gd name="connsiteX3" fmla="*/ 1872208 w 1872208"/>
              <a:gd name="connsiteY3" fmla="*/ 590769 h 665978"/>
              <a:gd name="connsiteX4" fmla="*/ 1796999 w 1872208"/>
              <a:gd name="connsiteY4" fmla="*/ 665978 h 665978"/>
              <a:gd name="connsiteX5" fmla="*/ 75209 w 1872208"/>
              <a:gd name="connsiteY5" fmla="*/ 665978 h 665978"/>
              <a:gd name="connsiteX6" fmla="*/ 0 w 1872208"/>
              <a:gd name="connsiteY6" fmla="*/ 590769 h 665978"/>
              <a:gd name="connsiteX0" fmla="*/ 0 w 1796999"/>
              <a:gd name="connsiteY0" fmla="*/ 0 h 665978"/>
              <a:gd name="connsiteX1" fmla="*/ 1721790 w 1796999"/>
              <a:gd name="connsiteY1" fmla="*/ 0 h 665978"/>
              <a:gd name="connsiteX2" fmla="*/ 1796999 w 1796999"/>
              <a:gd name="connsiteY2" fmla="*/ 75209 h 665978"/>
              <a:gd name="connsiteX3" fmla="*/ 1796999 w 1796999"/>
              <a:gd name="connsiteY3" fmla="*/ 590769 h 665978"/>
              <a:gd name="connsiteX4" fmla="*/ 1721790 w 1796999"/>
              <a:gd name="connsiteY4" fmla="*/ 665978 h 665978"/>
              <a:gd name="connsiteX5" fmla="*/ 0 w 1796999"/>
              <a:gd name="connsiteY5" fmla="*/ 665978 h 665978"/>
              <a:gd name="connsiteX0" fmla="*/ 0 w 1796999"/>
              <a:gd name="connsiteY0" fmla="*/ 0 h 665978"/>
              <a:gd name="connsiteX1" fmla="*/ 1721790 w 1796999"/>
              <a:gd name="connsiteY1" fmla="*/ 0 h 665978"/>
              <a:gd name="connsiteX2" fmla="*/ 1796999 w 1796999"/>
              <a:gd name="connsiteY2" fmla="*/ 75209 h 665978"/>
              <a:gd name="connsiteX3" fmla="*/ 1796999 w 1796999"/>
              <a:gd name="connsiteY3" fmla="*/ 590769 h 665978"/>
              <a:gd name="connsiteX4" fmla="*/ 1721790 w 1796999"/>
              <a:gd name="connsiteY4" fmla="*/ 665978 h 665978"/>
              <a:gd name="connsiteX5" fmla="*/ 0 w 1796999"/>
              <a:gd name="connsiteY5" fmla="*/ 665978 h 665978"/>
              <a:gd name="connsiteX6" fmla="*/ 0 w 1796999"/>
              <a:gd name="connsiteY6" fmla="*/ 0 h 66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6999" h="665978">
                <a:moveTo>
                  <a:pt x="0" y="0"/>
                </a:moveTo>
                <a:lnTo>
                  <a:pt x="1721790" y="0"/>
                </a:lnTo>
                <a:cubicBezTo>
                  <a:pt x="1763327" y="0"/>
                  <a:pt x="1796999" y="33672"/>
                  <a:pt x="1796999" y="75209"/>
                </a:cubicBezTo>
                <a:lnTo>
                  <a:pt x="1796999" y="590769"/>
                </a:lnTo>
                <a:cubicBezTo>
                  <a:pt x="1796999" y="632306"/>
                  <a:pt x="1763327" y="665978"/>
                  <a:pt x="1721790" y="665978"/>
                </a:cubicBezTo>
                <a:lnTo>
                  <a:pt x="0" y="665978"/>
                </a:lnTo>
                <a:lnTo>
                  <a:pt x="0" y="0"/>
                </a:lnTo>
                <a:close/>
              </a:path>
            </a:pathLst>
          </a:custGeom>
          <a:solidFill>
            <a:schemeClr val="tx2"/>
          </a:solidFill>
        </p:spPr>
        <p:txBody>
          <a:bodyPr lIns="108000" tIns="0" rIns="36000" bIns="0" anchor="ctr">
            <a:noAutofit/>
          </a:bodyPr>
          <a:lstStyle>
            <a:lvl1pPr>
              <a:lnSpc>
                <a:spcPct val="90000"/>
              </a:lnSpc>
              <a:defRPr sz="1600" b="1" cap="all" baseline="0">
                <a:solidFill>
                  <a:schemeClr val="bg1"/>
                </a:solidFill>
                <a:latin typeface="+mj-lt"/>
              </a:defRPr>
            </a:lvl1pPr>
            <a:lvl2pPr>
              <a:lnSpc>
                <a:spcPct val="90000"/>
              </a:lnSpc>
              <a:spcBef>
                <a:spcPts val="0"/>
              </a:spcBef>
              <a:defRPr sz="850">
                <a:solidFill>
                  <a:schemeClr val="bg1"/>
                </a:solidFill>
              </a:defRPr>
            </a:lvl2pPr>
          </a:lstStyle>
          <a:p>
            <a:pPr lvl="0"/>
            <a:r>
              <a:rPr lang="fr-FR" dirty="0"/>
              <a:t>Title</a:t>
            </a:r>
          </a:p>
          <a:p>
            <a:pPr lvl="1"/>
            <a:r>
              <a:rPr lang="fr-FR" dirty="0"/>
              <a:t>Second level</a:t>
            </a:r>
          </a:p>
        </p:txBody>
      </p:sp>
      <p:sp>
        <p:nvSpPr>
          <p:cNvPr id="9" name="Espace réservé du texte 10"/>
          <p:cNvSpPr>
            <a:spLocks noGrp="1"/>
          </p:cNvSpPr>
          <p:nvPr>
            <p:ph type="body" sz="quarter" idx="27" hasCustomPrompt="1"/>
          </p:nvPr>
        </p:nvSpPr>
        <p:spPr>
          <a:xfrm>
            <a:off x="4405091" y="657971"/>
            <a:ext cx="1919375" cy="538781"/>
          </a:xfrm>
          <a:custGeom>
            <a:avLst/>
            <a:gdLst>
              <a:gd name="connsiteX0" fmla="*/ 0 w 1980220"/>
              <a:gd name="connsiteY0" fmla="*/ 60845 h 538781"/>
              <a:gd name="connsiteX1" fmla="*/ 60845 w 1980220"/>
              <a:gd name="connsiteY1" fmla="*/ 0 h 538781"/>
              <a:gd name="connsiteX2" fmla="*/ 1919375 w 1980220"/>
              <a:gd name="connsiteY2" fmla="*/ 0 h 538781"/>
              <a:gd name="connsiteX3" fmla="*/ 1980220 w 1980220"/>
              <a:gd name="connsiteY3" fmla="*/ 60845 h 538781"/>
              <a:gd name="connsiteX4" fmla="*/ 1980220 w 1980220"/>
              <a:gd name="connsiteY4" fmla="*/ 477936 h 538781"/>
              <a:gd name="connsiteX5" fmla="*/ 1919375 w 1980220"/>
              <a:gd name="connsiteY5" fmla="*/ 538781 h 538781"/>
              <a:gd name="connsiteX6" fmla="*/ 60845 w 1980220"/>
              <a:gd name="connsiteY6" fmla="*/ 538781 h 538781"/>
              <a:gd name="connsiteX7" fmla="*/ 0 w 1980220"/>
              <a:gd name="connsiteY7" fmla="*/ 477936 h 538781"/>
              <a:gd name="connsiteX8" fmla="*/ 0 w 1980220"/>
              <a:gd name="connsiteY8" fmla="*/ 60845 h 538781"/>
              <a:gd name="connsiteX0" fmla="*/ 0 w 1980220"/>
              <a:gd name="connsiteY0" fmla="*/ 60845 h 538781"/>
              <a:gd name="connsiteX1" fmla="*/ 60845 w 1980220"/>
              <a:gd name="connsiteY1" fmla="*/ 0 h 538781"/>
              <a:gd name="connsiteX2" fmla="*/ 1919375 w 1980220"/>
              <a:gd name="connsiteY2" fmla="*/ 0 h 538781"/>
              <a:gd name="connsiteX3" fmla="*/ 1980220 w 1980220"/>
              <a:gd name="connsiteY3" fmla="*/ 60845 h 538781"/>
              <a:gd name="connsiteX4" fmla="*/ 1980220 w 1980220"/>
              <a:gd name="connsiteY4" fmla="*/ 477936 h 538781"/>
              <a:gd name="connsiteX5" fmla="*/ 1919375 w 1980220"/>
              <a:gd name="connsiteY5" fmla="*/ 538781 h 538781"/>
              <a:gd name="connsiteX6" fmla="*/ 60845 w 1980220"/>
              <a:gd name="connsiteY6" fmla="*/ 538781 h 538781"/>
              <a:gd name="connsiteX7" fmla="*/ 0 w 1980220"/>
              <a:gd name="connsiteY7" fmla="*/ 477936 h 538781"/>
              <a:gd name="connsiteX8" fmla="*/ 91440 w 1980220"/>
              <a:gd name="connsiteY8" fmla="*/ 152285 h 538781"/>
              <a:gd name="connsiteX0" fmla="*/ 60845 w 1980220"/>
              <a:gd name="connsiteY0" fmla="*/ 0 h 538781"/>
              <a:gd name="connsiteX1" fmla="*/ 1919375 w 1980220"/>
              <a:gd name="connsiteY1" fmla="*/ 0 h 538781"/>
              <a:gd name="connsiteX2" fmla="*/ 1980220 w 1980220"/>
              <a:gd name="connsiteY2" fmla="*/ 60845 h 538781"/>
              <a:gd name="connsiteX3" fmla="*/ 1980220 w 1980220"/>
              <a:gd name="connsiteY3" fmla="*/ 477936 h 538781"/>
              <a:gd name="connsiteX4" fmla="*/ 1919375 w 1980220"/>
              <a:gd name="connsiteY4" fmla="*/ 538781 h 538781"/>
              <a:gd name="connsiteX5" fmla="*/ 60845 w 1980220"/>
              <a:gd name="connsiteY5" fmla="*/ 538781 h 538781"/>
              <a:gd name="connsiteX6" fmla="*/ 0 w 1980220"/>
              <a:gd name="connsiteY6" fmla="*/ 477936 h 538781"/>
              <a:gd name="connsiteX7" fmla="*/ 91440 w 1980220"/>
              <a:gd name="connsiteY7" fmla="*/ 152285 h 538781"/>
              <a:gd name="connsiteX0" fmla="*/ 60845 w 1980220"/>
              <a:gd name="connsiteY0" fmla="*/ 0 h 538781"/>
              <a:gd name="connsiteX1" fmla="*/ 1919375 w 1980220"/>
              <a:gd name="connsiteY1" fmla="*/ 0 h 538781"/>
              <a:gd name="connsiteX2" fmla="*/ 1980220 w 1980220"/>
              <a:gd name="connsiteY2" fmla="*/ 60845 h 538781"/>
              <a:gd name="connsiteX3" fmla="*/ 1980220 w 1980220"/>
              <a:gd name="connsiteY3" fmla="*/ 477936 h 538781"/>
              <a:gd name="connsiteX4" fmla="*/ 1919375 w 1980220"/>
              <a:gd name="connsiteY4" fmla="*/ 538781 h 538781"/>
              <a:gd name="connsiteX5" fmla="*/ 60845 w 1980220"/>
              <a:gd name="connsiteY5" fmla="*/ 538781 h 538781"/>
              <a:gd name="connsiteX6" fmla="*/ 0 w 1980220"/>
              <a:gd name="connsiteY6" fmla="*/ 477936 h 538781"/>
              <a:gd name="connsiteX0" fmla="*/ 0 w 1919375"/>
              <a:gd name="connsiteY0" fmla="*/ 0 h 538781"/>
              <a:gd name="connsiteX1" fmla="*/ 1858530 w 1919375"/>
              <a:gd name="connsiteY1" fmla="*/ 0 h 538781"/>
              <a:gd name="connsiteX2" fmla="*/ 1919375 w 1919375"/>
              <a:gd name="connsiteY2" fmla="*/ 60845 h 538781"/>
              <a:gd name="connsiteX3" fmla="*/ 1919375 w 1919375"/>
              <a:gd name="connsiteY3" fmla="*/ 477936 h 538781"/>
              <a:gd name="connsiteX4" fmla="*/ 1858530 w 1919375"/>
              <a:gd name="connsiteY4" fmla="*/ 538781 h 538781"/>
              <a:gd name="connsiteX5" fmla="*/ 0 w 1919375"/>
              <a:gd name="connsiteY5" fmla="*/ 538781 h 538781"/>
              <a:gd name="connsiteX0" fmla="*/ 0 w 1919375"/>
              <a:gd name="connsiteY0" fmla="*/ 0 h 538781"/>
              <a:gd name="connsiteX1" fmla="*/ 1858530 w 1919375"/>
              <a:gd name="connsiteY1" fmla="*/ 0 h 538781"/>
              <a:gd name="connsiteX2" fmla="*/ 1919375 w 1919375"/>
              <a:gd name="connsiteY2" fmla="*/ 60845 h 538781"/>
              <a:gd name="connsiteX3" fmla="*/ 1919375 w 1919375"/>
              <a:gd name="connsiteY3" fmla="*/ 477936 h 538781"/>
              <a:gd name="connsiteX4" fmla="*/ 1858530 w 1919375"/>
              <a:gd name="connsiteY4" fmla="*/ 538781 h 538781"/>
              <a:gd name="connsiteX5" fmla="*/ 0 w 1919375"/>
              <a:gd name="connsiteY5" fmla="*/ 538781 h 538781"/>
              <a:gd name="connsiteX6" fmla="*/ 0 w 1919375"/>
              <a:gd name="connsiteY6" fmla="*/ 0 h 53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9375" h="538781">
                <a:moveTo>
                  <a:pt x="0" y="0"/>
                </a:moveTo>
                <a:lnTo>
                  <a:pt x="1858530" y="0"/>
                </a:lnTo>
                <a:cubicBezTo>
                  <a:pt x="1892134" y="0"/>
                  <a:pt x="1919375" y="27241"/>
                  <a:pt x="1919375" y="60845"/>
                </a:cubicBezTo>
                <a:lnTo>
                  <a:pt x="1919375" y="477936"/>
                </a:lnTo>
                <a:cubicBezTo>
                  <a:pt x="1919375" y="511540"/>
                  <a:pt x="1892134" y="538781"/>
                  <a:pt x="1858530" y="538781"/>
                </a:cubicBezTo>
                <a:lnTo>
                  <a:pt x="0" y="538781"/>
                </a:lnTo>
                <a:lnTo>
                  <a:pt x="0" y="0"/>
                </a:lnTo>
                <a:close/>
              </a:path>
            </a:pathLst>
          </a:custGeom>
          <a:solidFill>
            <a:schemeClr val="tx2"/>
          </a:solidFill>
        </p:spPr>
        <p:txBody>
          <a:bodyPr lIns="108000" tIns="0" rIns="36000" bIns="0" anchor="ctr">
            <a:noAutofit/>
          </a:bodyPr>
          <a:lstStyle>
            <a:lvl1pPr>
              <a:lnSpc>
                <a:spcPct val="90000"/>
              </a:lnSpc>
              <a:defRPr sz="1600" b="1" cap="all" baseline="0">
                <a:solidFill>
                  <a:schemeClr val="bg1"/>
                </a:solidFill>
                <a:latin typeface="+mj-lt"/>
              </a:defRPr>
            </a:lvl1pPr>
            <a:lvl2pPr>
              <a:lnSpc>
                <a:spcPct val="90000"/>
              </a:lnSpc>
              <a:spcBef>
                <a:spcPts val="0"/>
              </a:spcBef>
              <a:defRPr sz="850">
                <a:solidFill>
                  <a:schemeClr val="bg1"/>
                </a:solidFill>
              </a:defRPr>
            </a:lvl2pPr>
          </a:lstStyle>
          <a:p>
            <a:pPr lvl="0"/>
            <a:r>
              <a:rPr lang="fr-FR" dirty="0"/>
              <a:t>Title</a:t>
            </a:r>
          </a:p>
          <a:p>
            <a:pPr lvl="1"/>
            <a:r>
              <a:rPr lang="fr-FR" dirty="0"/>
              <a:t>Second level</a:t>
            </a:r>
          </a:p>
        </p:txBody>
      </p:sp>
      <p:sp>
        <p:nvSpPr>
          <p:cNvPr id="11" name="Espace réservé du texte 10"/>
          <p:cNvSpPr>
            <a:spLocks noGrp="1"/>
          </p:cNvSpPr>
          <p:nvPr>
            <p:ph type="body" sz="quarter" idx="29" hasCustomPrompt="1"/>
          </p:nvPr>
        </p:nvSpPr>
        <p:spPr>
          <a:xfrm>
            <a:off x="9054087" y="170734"/>
            <a:ext cx="2661095" cy="665978"/>
          </a:xfrm>
          <a:custGeom>
            <a:avLst/>
            <a:gdLst>
              <a:gd name="connsiteX0" fmla="*/ 0 w 2736304"/>
              <a:gd name="connsiteY0" fmla="*/ 75209 h 665978"/>
              <a:gd name="connsiteX1" fmla="*/ 75209 w 2736304"/>
              <a:gd name="connsiteY1" fmla="*/ 0 h 665978"/>
              <a:gd name="connsiteX2" fmla="*/ 2661095 w 2736304"/>
              <a:gd name="connsiteY2" fmla="*/ 0 h 665978"/>
              <a:gd name="connsiteX3" fmla="*/ 2736304 w 2736304"/>
              <a:gd name="connsiteY3" fmla="*/ 75209 h 665978"/>
              <a:gd name="connsiteX4" fmla="*/ 2736304 w 2736304"/>
              <a:gd name="connsiteY4" fmla="*/ 590769 h 665978"/>
              <a:gd name="connsiteX5" fmla="*/ 2661095 w 2736304"/>
              <a:gd name="connsiteY5" fmla="*/ 665978 h 665978"/>
              <a:gd name="connsiteX6" fmla="*/ 75209 w 2736304"/>
              <a:gd name="connsiteY6" fmla="*/ 665978 h 665978"/>
              <a:gd name="connsiteX7" fmla="*/ 0 w 2736304"/>
              <a:gd name="connsiteY7" fmla="*/ 590769 h 665978"/>
              <a:gd name="connsiteX8" fmla="*/ 0 w 2736304"/>
              <a:gd name="connsiteY8" fmla="*/ 75209 h 665978"/>
              <a:gd name="connsiteX0" fmla="*/ 2736304 w 2827744"/>
              <a:gd name="connsiteY0" fmla="*/ 75209 h 665978"/>
              <a:gd name="connsiteX1" fmla="*/ 2736304 w 2827744"/>
              <a:gd name="connsiteY1" fmla="*/ 590769 h 665978"/>
              <a:gd name="connsiteX2" fmla="*/ 2661095 w 2827744"/>
              <a:gd name="connsiteY2" fmla="*/ 665978 h 665978"/>
              <a:gd name="connsiteX3" fmla="*/ 75209 w 2827744"/>
              <a:gd name="connsiteY3" fmla="*/ 665978 h 665978"/>
              <a:gd name="connsiteX4" fmla="*/ 0 w 2827744"/>
              <a:gd name="connsiteY4" fmla="*/ 590769 h 665978"/>
              <a:gd name="connsiteX5" fmla="*/ 0 w 2827744"/>
              <a:gd name="connsiteY5" fmla="*/ 75209 h 665978"/>
              <a:gd name="connsiteX6" fmla="*/ 75209 w 2827744"/>
              <a:gd name="connsiteY6" fmla="*/ 0 h 665978"/>
              <a:gd name="connsiteX7" fmla="*/ 2661095 w 2827744"/>
              <a:gd name="connsiteY7" fmla="*/ 0 h 665978"/>
              <a:gd name="connsiteX8" fmla="*/ 2827744 w 2827744"/>
              <a:gd name="connsiteY8" fmla="*/ 166649 h 665978"/>
              <a:gd name="connsiteX0" fmla="*/ 2736304 w 2736304"/>
              <a:gd name="connsiteY0" fmla="*/ 75209 h 665978"/>
              <a:gd name="connsiteX1" fmla="*/ 2736304 w 2736304"/>
              <a:gd name="connsiteY1" fmla="*/ 590769 h 665978"/>
              <a:gd name="connsiteX2" fmla="*/ 2661095 w 2736304"/>
              <a:gd name="connsiteY2" fmla="*/ 665978 h 665978"/>
              <a:gd name="connsiteX3" fmla="*/ 75209 w 2736304"/>
              <a:gd name="connsiteY3" fmla="*/ 665978 h 665978"/>
              <a:gd name="connsiteX4" fmla="*/ 0 w 2736304"/>
              <a:gd name="connsiteY4" fmla="*/ 590769 h 665978"/>
              <a:gd name="connsiteX5" fmla="*/ 0 w 2736304"/>
              <a:gd name="connsiteY5" fmla="*/ 75209 h 665978"/>
              <a:gd name="connsiteX6" fmla="*/ 75209 w 2736304"/>
              <a:gd name="connsiteY6" fmla="*/ 0 h 665978"/>
              <a:gd name="connsiteX7" fmla="*/ 2661095 w 2736304"/>
              <a:gd name="connsiteY7" fmla="*/ 0 h 665978"/>
              <a:gd name="connsiteX0" fmla="*/ 2736304 w 2736304"/>
              <a:gd name="connsiteY0" fmla="*/ 590769 h 665978"/>
              <a:gd name="connsiteX1" fmla="*/ 2661095 w 2736304"/>
              <a:gd name="connsiteY1" fmla="*/ 665978 h 665978"/>
              <a:gd name="connsiteX2" fmla="*/ 75209 w 2736304"/>
              <a:gd name="connsiteY2" fmla="*/ 665978 h 665978"/>
              <a:gd name="connsiteX3" fmla="*/ 0 w 2736304"/>
              <a:gd name="connsiteY3" fmla="*/ 590769 h 665978"/>
              <a:gd name="connsiteX4" fmla="*/ 0 w 2736304"/>
              <a:gd name="connsiteY4" fmla="*/ 75209 h 665978"/>
              <a:gd name="connsiteX5" fmla="*/ 75209 w 2736304"/>
              <a:gd name="connsiteY5" fmla="*/ 0 h 665978"/>
              <a:gd name="connsiteX6" fmla="*/ 2661095 w 2736304"/>
              <a:gd name="connsiteY6" fmla="*/ 0 h 665978"/>
              <a:gd name="connsiteX0" fmla="*/ 2661095 w 2661095"/>
              <a:gd name="connsiteY0" fmla="*/ 665978 h 665978"/>
              <a:gd name="connsiteX1" fmla="*/ 75209 w 2661095"/>
              <a:gd name="connsiteY1" fmla="*/ 665978 h 665978"/>
              <a:gd name="connsiteX2" fmla="*/ 0 w 2661095"/>
              <a:gd name="connsiteY2" fmla="*/ 590769 h 665978"/>
              <a:gd name="connsiteX3" fmla="*/ 0 w 2661095"/>
              <a:gd name="connsiteY3" fmla="*/ 75209 h 665978"/>
              <a:gd name="connsiteX4" fmla="*/ 75209 w 2661095"/>
              <a:gd name="connsiteY4" fmla="*/ 0 h 665978"/>
              <a:gd name="connsiteX5" fmla="*/ 2661095 w 2661095"/>
              <a:gd name="connsiteY5" fmla="*/ 0 h 665978"/>
              <a:gd name="connsiteX0" fmla="*/ 2661095 w 2661095"/>
              <a:gd name="connsiteY0" fmla="*/ 665978 h 665978"/>
              <a:gd name="connsiteX1" fmla="*/ 75209 w 2661095"/>
              <a:gd name="connsiteY1" fmla="*/ 665978 h 665978"/>
              <a:gd name="connsiteX2" fmla="*/ 0 w 2661095"/>
              <a:gd name="connsiteY2" fmla="*/ 590769 h 665978"/>
              <a:gd name="connsiteX3" fmla="*/ 0 w 2661095"/>
              <a:gd name="connsiteY3" fmla="*/ 75209 h 665978"/>
              <a:gd name="connsiteX4" fmla="*/ 75209 w 2661095"/>
              <a:gd name="connsiteY4" fmla="*/ 0 h 665978"/>
              <a:gd name="connsiteX5" fmla="*/ 2661095 w 2661095"/>
              <a:gd name="connsiteY5" fmla="*/ 0 h 665978"/>
              <a:gd name="connsiteX6" fmla="*/ 2661095 w 2661095"/>
              <a:gd name="connsiteY6" fmla="*/ 665978 h 66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095" h="665978">
                <a:moveTo>
                  <a:pt x="2661095" y="665978"/>
                </a:moveTo>
                <a:lnTo>
                  <a:pt x="75209" y="665978"/>
                </a:lnTo>
                <a:cubicBezTo>
                  <a:pt x="33672" y="665978"/>
                  <a:pt x="0" y="632306"/>
                  <a:pt x="0" y="590769"/>
                </a:cubicBezTo>
                <a:lnTo>
                  <a:pt x="0" y="75209"/>
                </a:lnTo>
                <a:cubicBezTo>
                  <a:pt x="0" y="33672"/>
                  <a:pt x="33672" y="0"/>
                  <a:pt x="75209" y="0"/>
                </a:cubicBezTo>
                <a:lnTo>
                  <a:pt x="2661095" y="0"/>
                </a:lnTo>
                <a:lnTo>
                  <a:pt x="2661095" y="665978"/>
                </a:lnTo>
                <a:close/>
              </a:path>
            </a:pathLst>
          </a:custGeom>
          <a:solidFill>
            <a:schemeClr val="tx2"/>
          </a:solidFill>
        </p:spPr>
        <p:txBody>
          <a:bodyPr lIns="108000" tIns="0" rIns="144000" bIns="0" anchor="ctr">
            <a:noAutofit/>
          </a:bodyPr>
          <a:lstStyle>
            <a:lvl1pPr algn="r">
              <a:lnSpc>
                <a:spcPct val="90000"/>
              </a:lnSpc>
              <a:defRPr sz="1600" b="1" cap="all" baseline="0">
                <a:solidFill>
                  <a:schemeClr val="bg1"/>
                </a:solidFill>
                <a:latin typeface="+mj-lt"/>
              </a:defRPr>
            </a:lvl1pPr>
            <a:lvl2pPr algn="r">
              <a:lnSpc>
                <a:spcPct val="90000"/>
              </a:lnSpc>
              <a:spcBef>
                <a:spcPts val="0"/>
              </a:spcBef>
              <a:defRPr sz="850">
                <a:solidFill>
                  <a:schemeClr val="bg1"/>
                </a:solidFill>
              </a:defRPr>
            </a:lvl2pPr>
          </a:lstStyle>
          <a:p>
            <a:pPr lvl="0"/>
            <a:r>
              <a:rPr lang="fr-FR" dirty="0"/>
              <a:t>Title</a:t>
            </a:r>
          </a:p>
          <a:p>
            <a:pPr lvl="1"/>
            <a:r>
              <a:rPr lang="fr-FR" dirty="0"/>
              <a:t>Second level</a:t>
            </a:r>
          </a:p>
        </p:txBody>
      </p:sp>
      <p:sp>
        <p:nvSpPr>
          <p:cNvPr id="13" name="Espace réservé du texte 10"/>
          <p:cNvSpPr>
            <a:spLocks noGrp="1"/>
          </p:cNvSpPr>
          <p:nvPr>
            <p:ph type="body" sz="quarter" idx="31" hasCustomPrompt="1"/>
          </p:nvPr>
        </p:nvSpPr>
        <p:spPr>
          <a:xfrm>
            <a:off x="9051529" y="4974021"/>
            <a:ext cx="2661095" cy="665978"/>
          </a:xfrm>
          <a:custGeom>
            <a:avLst/>
            <a:gdLst>
              <a:gd name="connsiteX0" fmla="*/ 0 w 2736304"/>
              <a:gd name="connsiteY0" fmla="*/ 75209 h 665978"/>
              <a:gd name="connsiteX1" fmla="*/ 75209 w 2736304"/>
              <a:gd name="connsiteY1" fmla="*/ 0 h 665978"/>
              <a:gd name="connsiteX2" fmla="*/ 2661095 w 2736304"/>
              <a:gd name="connsiteY2" fmla="*/ 0 h 665978"/>
              <a:gd name="connsiteX3" fmla="*/ 2736304 w 2736304"/>
              <a:gd name="connsiteY3" fmla="*/ 75209 h 665978"/>
              <a:gd name="connsiteX4" fmla="*/ 2736304 w 2736304"/>
              <a:gd name="connsiteY4" fmla="*/ 590769 h 665978"/>
              <a:gd name="connsiteX5" fmla="*/ 2661095 w 2736304"/>
              <a:gd name="connsiteY5" fmla="*/ 665978 h 665978"/>
              <a:gd name="connsiteX6" fmla="*/ 75209 w 2736304"/>
              <a:gd name="connsiteY6" fmla="*/ 665978 h 665978"/>
              <a:gd name="connsiteX7" fmla="*/ 0 w 2736304"/>
              <a:gd name="connsiteY7" fmla="*/ 590769 h 665978"/>
              <a:gd name="connsiteX8" fmla="*/ 0 w 2736304"/>
              <a:gd name="connsiteY8" fmla="*/ 75209 h 665978"/>
              <a:gd name="connsiteX0" fmla="*/ 2736304 w 2827744"/>
              <a:gd name="connsiteY0" fmla="*/ 75209 h 665978"/>
              <a:gd name="connsiteX1" fmla="*/ 2736304 w 2827744"/>
              <a:gd name="connsiteY1" fmla="*/ 590769 h 665978"/>
              <a:gd name="connsiteX2" fmla="*/ 2661095 w 2827744"/>
              <a:gd name="connsiteY2" fmla="*/ 665978 h 665978"/>
              <a:gd name="connsiteX3" fmla="*/ 75209 w 2827744"/>
              <a:gd name="connsiteY3" fmla="*/ 665978 h 665978"/>
              <a:gd name="connsiteX4" fmla="*/ 0 w 2827744"/>
              <a:gd name="connsiteY4" fmla="*/ 590769 h 665978"/>
              <a:gd name="connsiteX5" fmla="*/ 0 w 2827744"/>
              <a:gd name="connsiteY5" fmla="*/ 75209 h 665978"/>
              <a:gd name="connsiteX6" fmla="*/ 75209 w 2827744"/>
              <a:gd name="connsiteY6" fmla="*/ 0 h 665978"/>
              <a:gd name="connsiteX7" fmla="*/ 2661095 w 2827744"/>
              <a:gd name="connsiteY7" fmla="*/ 0 h 665978"/>
              <a:gd name="connsiteX8" fmla="*/ 2827744 w 2827744"/>
              <a:gd name="connsiteY8" fmla="*/ 166649 h 665978"/>
              <a:gd name="connsiteX0" fmla="*/ 2736304 w 2736304"/>
              <a:gd name="connsiteY0" fmla="*/ 75209 h 665978"/>
              <a:gd name="connsiteX1" fmla="*/ 2736304 w 2736304"/>
              <a:gd name="connsiteY1" fmla="*/ 590769 h 665978"/>
              <a:gd name="connsiteX2" fmla="*/ 2661095 w 2736304"/>
              <a:gd name="connsiteY2" fmla="*/ 665978 h 665978"/>
              <a:gd name="connsiteX3" fmla="*/ 75209 w 2736304"/>
              <a:gd name="connsiteY3" fmla="*/ 665978 h 665978"/>
              <a:gd name="connsiteX4" fmla="*/ 0 w 2736304"/>
              <a:gd name="connsiteY4" fmla="*/ 590769 h 665978"/>
              <a:gd name="connsiteX5" fmla="*/ 0 w 2736304"/>
              <a:gd name="connsiteY5" fmla="*/ 75209 h 665978"/>
              <a:gd name="connsiteX6" fmla="*/ 75209 w 2736304"/>
              <a:gd name="connsiteY6" fmla="*/ 0 h 665978"/>
              <a:gd name="connsiteX7" fmla="*/ 2661095 w 2736304"/>
              <a:gd name="connsiteY7" fmla="*/ 0 h 665978"/>
              <a:gd name="connsiteX0" fmla="*/ 2736304 w 2736304"/>
              <a:gd name="connsiteY0" fmla="*/ 590769 h 665978"/>
              <a:gd name="connsiteX1" fmla="*/ 2661095 w 2736304"/>
              <a:gd name="connsiteY1" fmla="*/ 665978 h 665978"/>
              <a:gd name="connsiteX2" fmla="*/ 75209 w 2736304"/>
              <a:gd name="connsiteY2" fmla="*/ 665978 h 665978"/>
              <a:gd name="connsiteX3" fmla="*/ 0 w 2736304"/>
              <a:gd name="connsiteY3" fmla="*/ 590769 h 665978"/>
              <a:gd name="connsiteX4" fmla="*/ 0 w 2736304"/>
              <a:gd name="connsiteY4" fmla="*/ 75209 h 665978"/>
              <a:gd name="connsiteX5" fmla="*/ 75209 w 2736304"/>
              <a:gd name="connsiteY5" fmla="*/ 0 h 665978"/>
              <a:gd name="connsiteX6" fmla="*/ 2661095 w 2736304"/>
              <a:gd name="connsiteY6" fmla="*/ 0 h 665978"/>
              <a:gd name="connsiteX0" fmla="*/ 2661095 w 2661095"/>
              <a:gd name="connsiteY0" fmla="*/ 665978 h 665978"/>
              <a:gd name="connsiteX1" fmla="*/ 75209 w 2661095"/>
              <a:gd name="connsiteY1" fmla="*/ 665978 h 665978"/>
              <a:gd name="connsiteX2" fmla="*/ 0 w 2661095"/>
              <a:gd name="connsiteY2" fmla="*/ 590769 h 665978"/>
              <a:gd name="connsiteX3" fmla="*/ 0 w 2661095"/>
              <a:gd name="connsiteY3" fmla="*/ 75209 h 665978"/>
              <a:gd name="connsiteX4" fmla="*/ 75209 w 2661095"/>
              <a:gd name="connsiteY4" fmla="*/ 0 h 665978"/>
              <a:gd name="connsiteX5" fmla="*/ 2661095 w 2661095"/>
              <a:gd name="connsiteY5" fmla="*/ 0 h 665978"/>
              <a:gd name="connsiteX0" fmla="*/ 2661095 w 2661095"/>
              <a:gd name="connsiteY0" fmla="*/ 665978 h 665978"/>
              <a:gd name="connsiteX1" fmla="*/ 75209 w 2661095"/>
              <a:gd name="connsiteY1" fmla="*/ 665978 h 665978"/>
              <a:gd name="connsiteX2" fmla="*/ 0 w 2661095"/>
              <a:gd name="connsiteY2" fmla="*/ 590769 h 665978"/>
              <a:gd name="connsiteX3" fmla="*/ 0 w 2661095"/>
              <a:gd name="connsiteY3" fmla="*/ 75209 h 665978"/>
              <a:gd name="connsiteX4" fmla="*/ 75209 w 2661095"/>
              <a:gd name="connsiteY4" fmla="*/ 0 h 665978"/>
              <a:gd name="connsiteX5" fmla="*/ 2661095 w 2661095"/>
              <a:gd name="connsiteY5" fmla="*/ 0 h 665978"/>
              <a:gd name="connsiteX6" fmla="*/ 2661095 w 2661095"/>
              <a:gd name="connsiteY6" fmla="*/ 665978 h 66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095" h="665978">
                <a:moveTo>
                  <a:pt x="2661095" y="665978"/>
                </a:moveTo>
                <a:lnTo>
                  <a:pt x="75209" y="665978"/>
                </a:lnTo>
                <a:cubicBezTo>
                  <a:pt x="33672" y="665978"/>
                  <a:pt x="0" y="632306"/>
                  <a:pt x="0" y="590769"/>
                </a:cubicBezTo>
                <a:lnTo>
                  <a:pt x="0" y="75209"/>
                </a:lnTo>
                <a:cubicBezTo>
                  <a:pt x="0" y="33672"/>
                  <a:pt x="33672" y="0"/>
                  <a:pt x="75209" y="0"/>
                </a:cubicBezTo>
                <a:lnTo>
                  <a:pt x="2661095" y="0"/>
                </a:lnTo>
                <a:lnTo>
                  <a:pt x="2661095" y="665978"/>
                </a:lnTo>
                <a:close/>
              </a:path>
            </a:pathLst>
          </a:custGeom>
          <a:solidFill>
            <a:schemeClr val="tx2"/>
          </a:solidFill>
        </p:spPr>
        <p:txBody>
          <a:bodyPr lIns="108000" tIns="0" rIns="144000" bIns="0" anchor="ctr">
            <a:noAutofit/>
          </a:bodyPr>
          <a:lstStyle>
            <a:lvl1pPr algn="r">
              <a:lnSpc>
                <a:spcPct val="90000"/>
              </a:lnSpc>
              <a:defRPr sz="1600" b="1" cap="all" baseline="0">
                <a:solidFill>
                  <a:schemeClr val="bg1"/>
                </a:solidFill>
                <a:latin typeface="+mj-lt"/>
              </a:defRPr>
            </a:lvl1pPr>
            <a:lvl2pPr algn="r">
              <a:lnSpc>
                <a:spcPct val="90000"/>
              </a:lnSpc>
              <a:spcBef>
                <a:spcPts val="0"/>
              </a:spcBef>
              <a:defRPr sz="850">
                <a:solidFill>
                  <a:schemeClr val="bg1"/>
                </a:solidFill>
              </a:defRPr>
            </a:lvl2pPr>
          </a:lstStyle>
          <a:p>
            <a:pPr lvl="0"/>
            <a:r>
              <a:rPr lang="fr-FR" dirty="0"/>
              <a:t>Title</a:t>
            </a:r>
          </a:p>
          <a:p>
            <a:pPr lvl="1"/>
            <a:r>
              <a:rPr lang="fr-FR" dirty="0"/>
              <a:t>Second level</a:t>
            </a:r>
          </a:p>
        </p:txBody>
      </p:sp>
      <p:sp>
        <p:nvSpPr>
          <p:cNvPr id="15" name="Espace réservé du texte 10"/>
          <p:cNvSpPr>
            <a:spLocks noGrp="1"/>
          </p:cNvSpPr>
          <p:nvPr>
            <p:ph type="body" sz="quarter" idx="33" hasCustomPrompt="1"/>
          </p:nvPr>
        </p:nvSpPr>
        <p:spPr>
          <a:xfrm>
            <a:off x="4405091" y="5363086"/>
            <a:ext cx="1570930" cy="766252"/>
          </a:xfrm>
          <a:custGeom>
            <a:avLst/>
            <a:gdLst>
              <a:gd name="connsiteX0" fmla="*/ 0 w 1657463"/>
              <a:gd name="connsiteY0" fmla="*/ 86533 h 766252"/>
              <a:gd name="connsiteX1" fmla="*/ 86533 w 1657463"/>
              <a:gd name="connsiteY1" fmla="*/ 0 h 766252"/>
              <a:gd name="connsiteX2" fmla="*/ 1570930 w 1657463"/>
              <a:gd name="connsiteY2" fmla="*/ 0 h 766252"/>
              <a:gd name="connsiteX3" fmla="*/ 1657463 w 1657463"/>
              <a:gd name="connsiteY3" fmla="*/ 86533 h 766252"/>
              <a:gd name="connsiteX4" fmla="*/ 1657463 w 1657463"/>
              <a:gd name="connsiteY4" fmla="*/ 679719 h 766252"/>
              <a:gd name="connsiteX5" fmla="*/ 1570930 w 1657463"/>
              <a:gd name="connsiteY5" fmla="*/ 766252 h 766252"/>
              <a:gd name="connsiteX6" fmla="*/ 86533 w 1657463"/>
              <a:gd name="connsiteY6" fmla="*/ 766252 h 766252"/>
              <a:gd name="connsiteX7" fmla="*/ 0 w 1657463"/>
              <a:gd name="connsiteY7" fmla="*/ 679719 h 766252"/>
              <a:gd name="connsiteX8" fmla="*/ 0 w 1657463"/>
              <a:gd name="connsiteY8" fmla="*/ 86533 h 766252"/>
              <a:gd name="connsiteX0" fmla="*/ 0 w 1657463"/>
              <a:gd name="connsiteY0" fmla="*/ 86533 h 766252"/>
              <a:gd name="connsiteX1" fmla="*/ 86533 w 1657463"/>
              <a:gd name="connsiteY1" fmla="*/ 0 h 766252"/>
              <a:gd name="connsiteX2" fmla="*/ 1570930 w 1657463"/>
              <a:gd name="connsiteY2" fmla="*/ 0 h 766252"/>
              <a:gd name="connsiteX3" fmla="*/ 1657463 w 1657463"/>
              <a:gd name="connsiteY3" fmla="*/ 86533 h 766252"/>
              <a:gd name="connsiteX4" fmla="*/ 1657463 w 1657463"/>
              <a:gd name="connsiteY4" fmla="*/ 679719 h 766252"/>
              <a:gd name="connsiteX5" fmla="*/ 1570930 w 1657463"/>
              <a:gd name="connsiteY5" fmla="*/ 766252 h 766252"/>
              <a:gd name="connsiteX6" fmla="*/ 86533 w 1657463"/>
              <a:gd name="connsiteY6" fmla="*/ 766252 h 766252"/>
              <a:gd name="connsiteX7" fmla="*/ 0 w 1657463"/>
              <a:gd name="connsiteY7" fmla="*/ 679719 h 766252"/>
              <a:gd name="connsiteX8" fmla="*/ 91440 w 1657463"/>
              <a:gd name="connsiteY8" fmla="*/ 177973 h 766252"/>
              <a:gd name="connsiteX0" fmla="*/ 86533 w 1657463"/>
              <a:gd name="connsiteY0" fmla="*/ 0 h 766252"/>
              <a:gd name="connsiteX1" fmla="*/ 1570930 w 1657463"/>
              <a:gd name="connsiteY1" fmla="*/ 0 h 766252"/>
              <a:gd name="connsiteX2" fmla="*/ 1657463 w 1657463"/>
              <a:gd name="connsiteY2" fmla="*/ 86533 h 766252"/>
              <a:gd name="connsiteX3" fmla="*/ 1657463 w 1657463"/>
              <a:gd name="connsiteY3" fmla="*/ 679719 h 766252"/>
              <a:gd name="connsiteX4" fmla="*/ 1570930 w 1657463"/>
              <a:gd name="connsiteY4" fmla="*/ 766252 h 766252"/>
              <a:gd name="connsiteX5" fmla="*/ 86533 w 1657463"/>
              <a:gd name="connsiteY5" fmla="*/ 766252 h 766252"/>
              <a:gd name="connsiteX6" fmla="*/ 0 w 1657463"/>
              <a:gd name="connsiteY6" fmla="*/ 679719 h 766252"/>
              <a:gd name="connsiteX7" fmla="*/ 91440 w 1657463"/>
              <a:gd name="connsiteY7" fmla="*/ 177973 h 766252"/>
              <a:gd name="connsiteX0" fmla="*/ 86533 w 1657463"/>
              <a:gd name="connsiteY0" fmla="*/ 0 h 766252"/>
              <a:gd name="connsiteX1" fmla="*/ 1570930 w 1657463"/>
              <a:gd name="connsiteY1" fmla="*/ 0 h 766252"/>
              <a:gd name="connsiteX2" fmla="*/ 1657463 w 1657463"/>
              <a:gd name="connsiteY2" fmla="*/ 86533 h 766252"/>
              <a:gd name="connsiteX3" fmla="*/ 1657463 w 1657463"/>
              <a:gd name="connsiteY3" fmla="*/ 679719 h 766252"/>
              <a:gd name="connsiteX4" fmla="*/ 1570930 w 1657463"/>
              <a:gd name="connsiteY4" fmla="*/ 766252 h 766252"/>
              <a:gd name="connsiteX5" fmla="*/ 86533 w 1657463"/>
              <a:gd name="connsiteY5" fmla="*/ 766252 h 766252"/>
              <a:gd name="connsiteX6" fmla="*/ 0 w 1657463"/>
              <a:gd name="connsiteY6" fmla="*/ 679719 h 766252"/>
              <a:gd name="connsiteX0" fmla="*/ 0 w 1570930"/>
              <a:gd name="connsiteY0" fmla="*/ 0 h 766252"/>
              <a:gd name="connsiteX1" fmla="*/ 1484397 w 1570930"/>
              <a:gd name="connsiteY1" fmla="*/ 0 h 766252"/>
              <a:gd name="connsiteX2" fmla="*/ 1570930 w 1570930"/>
              <a:gd name="connsiteY2" fmla="*/ 86533 h 766252"/>
              <a:gd name="connsiteX3" fmla="*/ 1570930 w 1570930"/>
              <a:gd name="connsiteY3" fmla="*/ 679719 h 766252"/>
              <a:gd name="connsiteX4" fmla="*/ 1484397 w 1570930"/>
              <a:gd name="connsiteY4" fmla="*/ 766252 h 766252"/>
              <a:gd name="connsiteX5" fmla="*/ 0 w 1570930"/>
              <a:gd name="connsiteY5" fmla="*/ 766252 h 766252"/>
              <a:gd name="connsiteX0" fmla="*/ 0 w 1570930"/>
              <a:gd name="connsiteY0" fmla="*/ 0 h 766252"/>
              <a:gd name="connsiteX1" fmla="*/ 1484397 w 1570930"/>
              <a:gd name="connsiteY1" fmla="*/ 0 h 766252"/>
              <a:gd name="connsiteX2" fmla="*/ 1570930 w 1570930"/>
              <a:gd name="connsiteY2" fmla="*/ 86533 h 766252"/>
              <a:gd name="connsiteX3" fmla="*/ 1570930 w 1570930"/>
              <a:gd name="connsiteY3" fmla="*/ 679719 h 766252"/>
              <a:gd name="connsiteX4" fmla="*/ 1484397 w 1570930"/>
              <a:gd name="connsiteY4" fmla="*/ 766252 h 766252"/>
              <a:gd name="connsiteX5" fmla="*/ 0 w 1570930"/>
              <a:gd name="connsiteY5" fmla="*/ 766252 h 766252"/>
              <a:gd name="connsiteX6" fmla="*/ 0 w 1570930"/>
              <a:gd name="connsiteY6" fmla="*/ 0 h 76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0930" h="766252">
                <a:moveTo>
                  <a:pt x="0" y="0"/>
                </a:moveTo>
                <a:lnTo>
                  <a:pt x="1484397" y="0"/>
                </a:lnTo>
                <a:cubicBezTo>
                  <a:pt x="1532188" y="0"/>
                  <a:pt x="1570930" y="38742"/>
                  <a:pt x="1570930" y="86533"/>
                </a:cubicBezTo>
                <a:lnTo>
                  <a:pt x="1570930" y="679719"/>
                </a:lnTo>
                <a:cubicBezTo>
                  <a:pt x="1570930" y="727510"/>
                  <a:pt x="1532188" y="766252"/>
                  <a:pt x="1484397" y="766252"/>
                </a:cubicBezTo>
                <a:lnTo>
                  <a:pt x="0" y="766252"/>
                </a:lnTo>
                <a:lnTo>
                  <a:pt x="0" y="0"/>
                </a:lnTo>
                <a:close/>
              </a:path>
            </a:pathLst>
          </a:custGeom>
          <a:solidFill>
            <a:schemeClr val="tx2"/>
          </a:solidFill>
        </p:spPr>
        <p:txBody>
          <a:bodyPr lIns="108000" tIns="0" rIns="36000" bIns="0" anchor="ctr">
            <a:noAutofit/>
          </a:bodyPr>
          <a:lstStyle>
            <a:lvl1pPr>
              <a:lnSpc>
                <a:spcPct val="90000"/>
              </a:lnSpc>
              <a:defRPr sz="1600" b="1" cap="all" baseline="0">
                <a:solidFill>
                  <a:schemeClr val="bg1"/>
                </a:solidFill>
                <a:latin typeface="+mj-lt"/>
              </a:defRPr>
            </a:lvl1pPr>
            <a:lvl2pPr>
              <a:lnSpc>
                <a:spcPct val="90000"/>
              </a:lnSpc>
              <a:spcBef>
                <a:spcPts val="0"/>
              </a:spcBef>
              <a:defRPr sz="850">
                <a:solidFill>
                  <a:schemeClr val="bg1"/>
                </a:solidFill>
              </a:defRPr>
            </a:lvl2pPr>
          </a:lstStyle>
          <a:p>
            <a:pPr lvl="0"/>
            <a:r>
              <a:rPr lang="fr-FR" dirty="0"/>
              <a:t>Title</a:t>
            </a:r>
          </a:p>
          <a:p>
            <a:pPr lvl="1"/>
            <a:r>
              <a:rPr lang="fr-FR" dirty="0"/>
              <a:t>Second level</a:t>
            </a:r>
          </a:p>
        </p:txBody>
      </p:sp>
      <p:sp>
        <p:nvSpPr>
          <p:cNvPr id="17" name="Espace réservé du texte 10"/>
          <p:cNvSpPr>
            <a:spLocks noGrp="1"/>
          </p:cNvSpPr>
          <p:nvPr>
            <p:ph type="body" sz="quarter" idx="35" hasCustomPrompt="1"/>
          </p:nvPr>
        </p:nvSpPr>
        <p:spPr>
          <a:xfrm>
            <a:off x="580132" y="5859366"/>
            <a:ext cx="2812367" cy="665978"/>
          </a:xfrm>
          <a:custGeom>
            <a:avLst/>
            <a:gdLst>
              <a:gd name="connsiteX0" fmla="*/ 0 w 2887576"/>
              <a:gd name="connsiteY0" fmla="*/ 75209 h 665978"/>
              <a:gd name="connsiteX1" fmla="*/ 75209 w 2887576"/>
              <a:gd name="connsiteY1" fmla="*/ 0 h 665978"/>
              <a:gd name="connsiteX2" fmla="*/ 2812367 w 2887576"/>
              <a:gd name="connsiteY2" fmla="*/ 0 h 665978"/>
              <a:gd name="connsiteX3" fmla="*/ 2887576 w 2887576"/>
              <a:gd name="connsiteY3" fmla="*/ 75209 h 665978"/>
              <a:gd name="connsiteX4" fmla="*/ 2887576 w 2887576"/>
              <a:gd name="connsiteY4" fmla="*/ 590769 h 665978"/>
              <a:gd name="connsiteX5" fmla="*/ 2812367 w 2887576"/>
              <a:gd name="connsiteY5" fmla="*/ 665978 h 665978"/>
              <a:gd name="connsiteX6" fmla="*/ 75209 w 2887576"/>
              <a:gd name="connsiteY6" fmla="*/ 665978 h 665978"/>
              <a:gd name="connsiteX7" fmla="*/ 0 w 2887576"/>
              <a:gd name="connsiteY7" fmla="*/ 590769 h 665978"/>
              <a:gd name="connsiteX8" fmla="*/ 0 w 2887576"/>
              <a:gd name="connsiteY8" fmla="*/ 75209 h 665978"/>
              <a:gd name="connsiteX0" fmla="*/ 0 w 2887576"/>
              <a:gd name="connsiteY0" fmla="*/ 75209 h 665978"/>
              <a:gd name="connsiteX1" fmla="*/ 75209 w 2887576"/>
              <a:gd name="connsiteY1" fmla="*/ 0 h 665978"/>
              <a:gd name="connsiteX2" fmla="*/ 2812367 w 2887576"/>
              <a:gd name="connsiteY2" fmla="*/ 0 h 665978"/>
              <a:gd name="connsiteX3" fmla="*/ 2887576 w 2887576"/>
              <a:gd name="connsiteY3" fmla="*/ 75209 h 665978"/>
              <a:gd name="connsiteX4" fmla="*/ 2887576 w 2887576"/>
              <a:gd name="connsiteY4" fmla="*/ 590769 h 665978"/>
              <a:gd name="connsiteX5" fmla="*/ 2812367 w 2887576"/>
              <a:gd name="connsiteY5" fmla="*/ 665978 h 665978"/>
              <a:gd name="connsiteX6" fmla="*/ 75209 w 2887576"/>
              <a:gd name="connsiteY6" fmla="*/ 665978 h 665978"/>
              <a:gd name="connsiteX7" fmla="*/ 0 w 2887576"/>
              <a:gd name="connsiteY7" fmla="*/ 590769 h 665978"/>
              <a:gd name="connsiteX8" fmla="*/ 91440 w 2887576"/>
              <a:gd name="connsiteY8" fmla="*/ 166649 h 665978"/>
              <a:gd name="connsiteX0" fmla="*/ 75209 w 2887576"/>
              <a:gd name="connsiteY0" fmla="*/ 0 h 665978"/>
              <a:gd name="connsiteX1" fmla="*/ 2812367 w 2887576"/>
              <a:gd name="connsiteY1" fmla="*/ 0 h 665978"/>
              <a:gd name="connsiteX2" fmla="*/ 2887576 w 2887576"/>
              <a:gd name="connsiteY2" fmla="*/ 75209 h 665978"/>
              <a:gd name="connsiteX3" fmla="*/ 2887576 w 2887576"/>
              <a:gd name="connsiteY3" fmla="*/ 590769 h 665978"/>
              <a:gd name="connsiteX4" fmla="*/ 2812367 w 2887576"/>
              <a:gd name="connsiteY4" fmla="*/ 665978 h 665978"/>
              <a:gd name="connsiteX5" fmla="*/ 75209 w 2887576"/>
              <a:gd name="connsiteY5" fmla="*/ 665978 h 665978"/>
              <a:gd name="connsiteX6" fmla="*/ 0 w 2887576"/>
              <a:gd name="connsiteY6" fmla="*/ 590769 h 665978"/>
              <a:gd name="connsiteX7" fmla="*/ 91440 w 2887576"/>
              <a:gd name="connsiteY7" fmla="*/ 166649 h 665978"/>
              <a:gd name="connsiteX0" fmla="*/ 75209 w 2887576"/>
              <a:gd name="connsiteY0" fmla="*/ 0 h 665978"/>
              <a:gd name="connsiteX1" fmla="*/ 2812367 w 2887576"/>
              <a:gd name="connsiteY1" fmla="*/ 0 h 665978"/>
              <a:gd name="connsiteX2" fmla="*/ 2887576 w 2887576"/>
              <a:gd name="connsiteY2" fmla="*/ 75209 h 665978"/>
              <a:gd name="connsiteX3" fmla="*/ 2887576 w 2887576"/>
              <a:gd name="connsiteY3" fmla="*/ 590769 h 665978"/>
              <a:gd name="connsiteX4" fmla="*/ 2812367 w 2887576"/>
              <a:gd name="connsiteY4" fmla="*/ 665978 h 665978"/>
              <a:gd name="connsiteX5" fmla="*/ 75209 w 2887576"/>
              <a:gd name="connsiteY5" fmla="*/ 665978 h 665978"/>
              <a:gd name="connsiteX6" fmla="*/ 0 w 2887576"/>
              <a:gd name="connsiteY6" fmla="*/ 590769 h 665978"/>
              <a:gd name="connsiteX0" fmla="*/ 0 w 2812367"/>
              <a:gd name="connsiteY0" fmla="*/ 0 h 665978"/>
              <a:gd name="connsiteX1" fmla="*/ 2737158 w 2812367"/>
              <a:gd name="connsiteY1" fmla="*/ 0 h 665978"/>
              <a:gd name="connsiteX2" fmla="*/ 2812367 w 2812367"/>
              <a:gd name="connsiteY2" fmla="*/ 75209 h 665978"/>
              <a:gd name="connsiteX3" fmla="*/ 2812367 w 2812367"/>
              <a:gd name="connsiteY3" fmla="*/ 590769 h 665978"/>
              <a:gd name="connsiteX4" fmla="*/ 2737158 w 2812367"/>
              <a:gd name="connsiteY4" fmla="*/ 665978 h 665978"/>
              <a:gd name="connsiteX5" fmla="*/ 0 w 2812367"/>
              <a:gd name="connsiteY5" fmla="*/ 665978 h 665978"/>
              <a:gd name="connsiteX0" fmla="*/ 0 w 2812367"/>
              <a:gd name="connsiteY0" fmla="*/ 0 h 665978"/>
              <a:gd name="connsiteX1" fmla="*/ 2737158 w 2812367"/>
              <a:gd name="connsiteY1" fmla="*/ 0 h 665978"/>
              <a:gd name="connsiteX2" fmla="*/ 2812367 w 2812367"/>
              <a:gd name="connsiteY2" fmla="*/ 75209 h 665978"/>
              <a:gd name="connsiteX3" fmla="*/ 2812367 w 2812367"/>
              <a:gd name="connsiteY3" fmla="*/ 590769 h 665978"/>
              <a:gd name="connsiteX4" fmla="*/ 2737158 w 2812367"/>
              <a:gd name="connsiteY4" fmla="*/ 665978 h 665978"/>
              <a:gd name="connsiteX5" fmla="*/ 0 w 2812367"/>
              <a:gd name="connsiteY5" fmla="*/ 665978 h 665978"/>
              <a:gd name="connsiteX6" fmla="*/ 0 w 2812367"/>
              <a:gd name="connsiteY6" fmla="*/ 0 h 66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367" h="665978">
                <a:moveTo>
                  <a:pt x="0" y="0"/>
                </a:moveTo>
                <a:lnTo>
                  <a:pt x="2737158" y="0"/>
                </a:lnTo>
                <a:cubicBezTo>
                  <a:pt x="2778695" y="0"/>
                  <a:pt x="2812367" y="33672"/>
                  <a:pt x="2812367" y="75209"/>
                </a:cubicBezTo>
                <a:lnTo>
                  <a:pt x="2812367" y="590769"/>
                </a:lnTo>
                <a:cubicBezTo>
                  <a:pt x="2812367" y="632306"/>
                  <a:pt x="2778695" y="665978"/>
                  <a:pt x="2737158" y="665978"/>
                </a:cubicBezTo>
                <a:lnTo>
                  <a:pt x="0" y="665978"/>
                </a:lnTo>
                <a:lnTo>
                  <a:pt x="0" y="0"/>
                </a:lnTo>
                <a:close/>
              </a:path>
            </a:pathLst>
          </a:custGeom>
          <a:solidFill>
            <a:schemeClr val="tx2"/>
          </a:solidFill>
        </p:spPr>
        <p:txBody>
          <a:bodyPr lIns="108000" tIns="0" rIns="36000" bIns="0" anchor="ctr">
            <a:noAutofit/>
          </a:bodyPr>
          <a:lstStyle>
            <a:lvl1pPr>
              <a:lnSpc>
                <a:spcPct val="90000"/>
              </a:lnSpc>
              <a:defRPr sz="1600" b="1" cap="all" baseline="0">
                <a:solidFill>
                  <a:schemeClr val="bg1"/>
                </a:solidFill>
                <a:latin typeface="+mj-lt"/>
              </a:defRPr>
            </a:lvl1pPr>
            <a:lvl2pPr>
              <a:lnSpc>
                <a:spcPct val="90000"/>
              </a:lnSpc>
              <a:spcBef>
                <a:spcPts val="0"/>
              </a:spcBef>
              <a:defRPr sz="850">
                <a:solidFill>
                  <a:schemeClr val="bg1"/>
                </a:solidFill>
              </a:defRPr>
            </a:lvl2pPr>
          </a:lstStyle>
          <a:p>
            <a:pPr lvl="0"/>
            <a:r>
              <a:rPr lang="fr-FR" dirty="0"/>
              <a:t>Title</a:t>
            </a:r>
          </a:p>
          <a:p>
            <a:pPr lvl="1"/>
            <a:r>
              <a:rPr lang="fr-FR" dirty="0"/>
              <a:t>Second level</a:t>
            </a:r>
          </a:p>
        </p:txBody>
      </p:sp>
      <p:sp>
        <p:nvSpPr>
          <p:cNvPr id="5" name="Espace réservé du pied de page 4"/>
          <p:cNvSpPr>
            <a:spLocks noGrp="1"/>
          </p:cNvSpPr>
          <p:nvPr>
            <p:ph type="ftr" sz="quarter" idx="36"/>
          </p:nvPr>
        </p:nvSpPr>
        <p:spPr/>
        <p:txBody>
          <a:bodyPr/>
          <a:lstStyle/>
          <a:p>
            <a:r>
              <a:rPr lang="fr-FR"/>
              <a:t>Bouygues Construction  |  Month Year</a:t>
            </a:r>
            <a:endParaRPr lang="fr-FR" dirty="0"/>
          </a:p>
        </p:txBody>
      </p:sp>
      <p:sp>
        <p:nvSpPr>
          <p:cNvPr id="18" name="Espace réservé du numéro de diapositive 17"/>
          <p:cNvSpPr>
            <a:spLocks noGrp="1"/>
          </p:cNvSpPr>
          <p:nvPr>
            <p:ph type="sldNum" sz="quarter" idx="37"/>
          </p:nvPr>
        </p:nvSpPr>
        <p:spPr/>
        <p:txBody>
          <a:body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2137900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Change the title style</a:t>
            </a:r>
          </a:p>
        </p:txBody>
      </p:sp>
      <p:sp>
        <p:nvSpPr>
          <p:cNvPr id="7" name="Rectangle 6"/>
          <p:cNvSpPr/>
          <p:nvPr userDrawn="1"/>
        </p:nvSpPr>
        <p:spPr>
          <a:xfrm>
            <a:off x="0" y="728752"/>
            <a:ext cx="720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4"/>
          <p:cNvSpPr>
            <a:spLocks noGrp="1"/>
          </p:cNvSpPr>
          <p:nvPr>
            <p:ph type="ftr" sz="quarter" idx="10"/>
          </p:nvPr>
        </p:nvSpPr>
        <p:spPr/>
        <p:txBody>
          <a:bodyPr/>
          <a:lstStyle/>
          <a:p>
            <a:r>
              <a:rPr lang="fr-FR"/>
              <a:t>Bouygues Construction  |  Month Year</a:t>
            </a:r>
            <a:endParaRPr lang="fr-FR" dirty="0"/>
          </a:p>
        </p:txBody>
      </p:sp>
      <p:sp>
        <p:nvSpPr>
          <p:cNvPr id="6" name="Espace réservé du numéro de diapositive 5"/>
          <p:cNvSpPr>
            <a:spLocks noGrp="1"/>
          </p:cNvSpPr>
          <p:nvPr>
            <p:ph type="sldNum" sz="quarter" idx="11"/>
          </p:nvPr>
        </p:nvSpPr>
        <p:spPr/>
        <p:txBody>
          <a:body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1764778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ôture">
    <p:spTree>
      <p:nvGrpSpPr>
        <p:cNvPr id="1" name=""/>
        <p:cNvGrpSpPr/>
        <p:nvPr/>
      </p:nvGrpSpPr>
      <p:grpSpPr>
        <a:xfrm>
          <a:off x="0" y="0"/>
          <a:ext cx="0" cy="0"/>
          <a:chOff x="0" y="0"/>
          <a:chExt cx="0" cy="0"/>
        </a:xfrm>
      </p:grpSpPr>
      <p:sp>
        <p:nvSpPr>
          <p:cNvPr id="2" name="Rectangle 1"/>
          <p:cNvSpPr/>
          <p:nvPr/>
        </p:nvSpPr>
        <p:spPr>
          <a:xfrm>
            <a:off x="0" y="0"/>
            <a:ext cx="12192000" cy="57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p:cNvSpPr>
            <a:spLocks noGrp="1"/>
          </p:cNvSpPr>
          <p:nvPr>
            <p:ph type="body" sz="quarter" idx="10" hasCustomPrompt="1"/>
          </p:nvPr>
        </p:nvSpPr>
        <p:spPr>
          <a:xfrm>
            <a:off x="587388" y="1952837"/>
            <a:ext cx="4032448" cy="1307573"/>
          </a:xfrm>
        </p:spPr>
        <p:txBody>
          <a:bodyPr/>
          <a:lstStyle>
            <a:lvl1pPr>
              <a:lnSpc>
                <a:spcPct val="90000"/>
              </a:lnSpc>
              <a:spcBef>
                <a:spcPts val="2000"/>
              </a:spcBef>
              <a:defRPr sz="2000" b="1" cap="all" baseline="0">
                <a:solidFill>
                  <a:schemeClr val="bg1"/>
                </a:solidFill>
                <a:latin typeface="+mj-lt"/>
              </a:defRPr>
            </a:lvl1pPr>
            <a:lvl2pPr>
              <a:lnSpc>
                <a:spcPct val="120000"/>
              </a:lnSpc>
              <a:spcBef>
                <a:spcPts val="1600"/>
              </a:spcBef>
              <a:defRPr sz="1100" b="1">
                <a:solidFill>
                  <a:schemeClr val="bg1"/>
                </a:solidFill>
              </a:defRPr>
            </a:lvl2pPr>
            <a:lvl3pPr marL="0" indent="0">
              <a:lnSpc>
                <a:spcPct val="120000"/>
              </a:lnSpc>
              <a:spcBef>
                <a:spcPts val="0"/>
              </a:spcBef>
              <a:buFontTx/>
              <a:buNone/>
              <a:defRPr sz="900" b="0">
                <a:solidFill>
                  <a:schemeClr val="bg1"/>
                </a:solidFill>
              </a:defRPr>
            </a:lvl3pPr>
          </a:lstStyle>
          <a:p>
            <a:pPr lvl="0"/>
            <a:r>
              <a:rPr lang="fr-FR"/>
              <a:t>Click to change the text styles</a:t>
            </a:r>
          </a:p>
          <a:p>
            <a:pPr lvl="1"/>
            <a:r>
              <a:rPr lang="fr-FR"/>
              <a:t>Second level</a:t>
            </a:r>
          </a:p>
          <a:p>
            <a:pPr lvl="2"/>
            <a:r>
              <a:rPr lang="fr-FR"/>
              <a:t>Third level</a:t>
            </a:r>
          </a:p>
        </p:txBody>
      </p:sp>
      <p:sp>
        <p:nvSpPr>
          <p:cNvPr id="9" name="Espace réservé du texte 12"/>
          <p:cNvSpPr>
            <a:spLocks noGrp="1"/>
          </p:cNvSpPr>
          <p:nvPr>
            <p:ph type="body" sz="quarter" idx="14" hasCustomPrompt="1"/>
          </p:nvPr>
        </p:nvSpPr>
        <p:spPr>
          <a:xfrm>
            <a:off x="551384" y="368660"/>
            <a:ext cx="4068452" cy="1384995"/>
          </a:xfrm>
        </p:spPr>
        <p:txBody>
          <a:bodyPr wrap="square" anchor="b">
            <a:spAutoFit/>
          </a:bodyPr>
          <a:lstStyle>
            <a:lvl1pPr>
              <a:lnSpc>
                <a:spcPct val="90000"/>
              </a:lnSpc>
              <a:defRPr sz="10000" b="1">
                <a:ln w="19050">
                  <a:solidFill>
                    <a:schemeClr val="bg1"/>
                  </a:solidFill>
                </a:ln>
                <a:noFill/>
                <a:latin typeface="+mj-lt"/>
              </a:defRPr>
            </a:lvl1pPr>
            <a:lvl2pPr>
              <a:lnSpc>
                <a:spcPct val="90000"/>
              </a:lnSpc>
              <a:defRPr sz="1400" b="0" cap="all" baseline="0">
                <a:solidFill>
                  <a:schemeClr val="bg1"/>
                </a:solidFill>
                <a:latin typeface="Barlow Condensed SemiBold" panose="00000706000000000000" pitchFamily="2" charset="0"/>
              </a:defRPr>
            </a:lvl2pPr>
            <a:lvl3pPr>
              <a:lnSpc>
                <a:spcPct val="90000"/>
              </a:lnSpc>
              <a:defRPr sz="1200">
                <a:solidFill>
                  <a:schemeClr val="bg1"/>
                </a:solidFill>
                <a:latin typeface="+mj-lt"/>
              </a:defRPr>
            </a:lvl3pPr>
          </a:lstStyle>
          <a:p>
            <a:pPr lvl="0"/>
            <a:r>
              <a:rPr lang="fr-FR" dirty="0"/>
              <a:t>END</a:t>
            </a:r>
          </a:p>
        </p:txBody>
      </p:sp>
      <p:sp>
        <p:nvSpPr>
          <p:cNvPr id="7" name="Espace réservé du texte 4"/>
          <p:cNvSpPr>
            <a:spLocks noGrp="1"/>
          </p:cNvSpPr>
          <p:nvPr>
            <p:ph type="body" sz="quarter" idx="15"/>
          </p:nvPr>
        </p:nvSpPr>
        <p:spPr>
          <a:xfrm>
            <a:off x="609454" y="5008547"/>
            <a:ext cx="4032448" cy="432048"/>
          </a:xfrm>
        </p:spPr>
        <p:txBody>
          <a:bodyPr/>
          <a:lstStyle>
            <a:lvl1pPr>
              <a:lnSpc>
                <a:spcPct val="120000"/>
              </a:lnSpc>
              <a:spcBef>
                <a:spcPts val="0"/>
              </a:spcBef>
              <a:defRPr sz="1100" b="1" cap="none" baseline="0">
                <a:solidFill>
                  <a:schemeClr val="bg1"/>
                </a:solidFill>
                <a:latin typeface="+mn-lt"/>
              </a:defRPr>
            </a:lvl1pPr>
            <a:lvl2pPr>
              <a:lnSpc>
                <a:spcPct val="120000"/>
              </a:lnSpc>
              <a:spcBef>
                <a:spcPts val="0"/>
              </a:spcBef>
              <a:defRPr sz="900" b="0">
                <a:solidFill>
                  <a:schemeClr val="bg1"/>
                </a:solidFill>
              </a:defRPr>
            </a:lvl2pPr>
            <a:lvl3pPr marL="0" indent="0">
              <a:lnSpc>
                <a:spcPct val="120000"/>
              </a:lnSpc>
              <a:spcBef>
                <a:spcPts val="0"/>
              </a:spcBef>
              <a:buFontTx/>
              <a:buNone/>
              <a:defRPr sz="900" b="0">
                <a:solidFill>
                  <a:schemeClr val="bg1"/>
                </a:solidFill>
              </a:defRPr>
            </a:lvl3pPr>
          </a:lstStyle>
          <a:p>
            <a:pPr lvl="0"/>
            <a:r>
              <a:rPr lang="fr-FR"/>
              <a:t>Cliquez pour modifier les styles du texte du masque</a:t>
            </a:r>
          </a:p>
          <a:p>
            <a:pPr lvl="1"/>
            <a:r>
              <a:rPr lang="fr-FR"/>
              <a:t>Deuxième niveau</a:t>
            </a:r>
          </a:p>
        </p:txBody>
      </p:sp>
      <p:sp>
        <p:nvSpPr>
          <p:cNvPr id="8" name="Espace réservé du texte 1"/>
          <p:cNvSpPr>
            <a:spLocks noGrp="1"/>
          </p:cNvSpPr>
          <p:nvPr userDrawn="1"/>
        </p:nvSpPr>
        <p:spPr>
          <a:xfrm>
            <a:off x="598818" y="3368423"/>
            <a:ext cx="2580858" cy="1644754"/>
          </a:xfrm>
          <a:prstGeom prst="rect">
            <a:avLst/>
          </a:prstGeom>
        </p:spPr>
        <p:txBody>
          <a:bodyPr vert="horz" lIns="36000" tIns="0" rIns="36000" bIns="0" rtlCol="0">
            <a:noAutofit/>
          </a:bodyPr>
          <a:lstStyle>
            <a:lvl1pPr marL="0" indent="0" algn="l" defTabSz="914400" rtl="0" eaLnBrk="1" latinLnBrk="0" hangingPunct="1">
              <a:lnSpc>
                <a:spcPct val="90000"/>
              </a:lnSpc>
              <a:spcBef>
                <a:spcPts val="2000"/>
              </a:spcBef>
              <a:buFontTx/>
              <a:buNone/>
              <a:defRPr sz="2000" b="1" kern="1200" cap="all" baseline="0">
                <a:solidFill>
                  <a:schemeClr val="bg1"/>
                </a:solidFill>
                <a:latin typeface="+mj-lt"/>
                <a:ea typeface="+mn-ea"/>
                <a:cs typeface="+mn-cs"/>
              </a:defRPr>
            </a:lvl1pPr>
            <a:lvl2pPr marL="0" indent="0" algn="l" defTabSz="914400" rtl="0" eaLnBrk="1" latinLnBrk="0" hangingPunct="1">
              <a:lnSpc>
                <a:spcPct val="120000"/>
              </a:lnSpc>
              <a:spcBef>
                <a:spcPts val="16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0"/>
              </a:spcBef>
              <a:buClr>
                <a:schemeClr val="tx2"/>
              </a:buClr>
              <a:buFontTx/>
              <a:buNone/>
              <a:defRPr sz="900" b="0" kern="1200">
                <a:solidFill>
                  <a:schemeClr val="bg1"/>
                </a:solidFill>
                <a:latin typeface="+mn-lt"/>
                <a:ea typeface="+mn-ea"/>
                <a:cs typeface="+mn-cs"/>
              </a:defRPr>
            </a:lvl3pPr>
            <a:lvl4pPr marL="324000" indent="-142875" algn="l" defTabSz="914400" rtl="0" eaLnBrk="1" latinLnBrk="0" hangingPunct="1">
              <a:lnSpc>
                <a:spcPct val="100000"/>
              </a:lnSpc>
              <a:spcBef>
                <a:spcPts val="300"/>
              </a:spcBef>
              <a:buFont typeface="Calibri" panose="020F0502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Keep in contact</a:t>
            </a:r>
          </a:p>
          <a:p>
            <a:pPr lvl="1"/>
            <a:r>
              <a:rPr lang="fr-FR" dirty="0"/>
              <a:t>Find us on social media</a:t>
            </a:r>
          </a:p>
          <a:p>
            <a:pPr lvl="2"/>
            <a:endParaRPr lang="fr-FR" dirty="0"/>
          </a:p>
          <a:p>
            <a:pPr lvl="2"/>
            <a:endParaRPr lang="fr-FR" dirty="0"/>
          </a:p>
          <a:p>
            <a:pPr lvl="1">
              <a:spcBef>
                <a:spcPts val="1200"/>
              </a:spcBef>
            </a:pPr>
            <a:r>
              <a:rPr lang="fr-FR" dirty="0"/>
              <a:t>Visit our website</a:t>
            </a:r>
          </a:p>
          <a:p>
            <a:pPr lvl="2"/>
            <a:r>
              <a:rPr lang="fr-FR" dirty="0"/>
              <a:t>bouygues-construction.com</a:t>
            </a:r>
          </a:p>
        </p:txBody>
      </p:sp>
      <p:pic>
        <p:nvPicPr>
          <p:cNvPr id="10" name="Image 9">
            <a:hlinkClick r:id="rId2"/>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742" y="4077546"/>
            <a:ext cx="438750" cy="324000"/>
          </a:xfrm>
          <a:prstGeom prst="rect">
            <a:avLst/>
          </a:prstGeom>
        </p:spPr>
      </p:pic>
      <p:pic>
        <p:nvPicPr>
          <p:cNvPr id="11" name="Image 10">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31504" y="4077546"/>
            <a:ext cx="438750" cy="324000"/>
          </a:xfrm>
          <a:prstGeom prst="rect">
            <a:avLst/>
          </a:prstGeom>
        </p:spPr>
      </p:pic>
      <p:pic>
        <p:nvPicPr>
          <p:cNvPr id="12" name="Image 11">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21980" y="4077546"/>
            <a:ext cx="438750" cy="324000"/>
          </a:xfrm>
          <a:prstGeom prst="rect">
            <a:avLst/>
          </a:prstGeom>
        </p:spPr>
      </p:pic>
      <p:pic>
        <p:nvPicPr>
          <p:cNvPr id="13" name="Image 12">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67218" y="4077546"/>
            <a:ext cx="438750" cy="324000"/>
          </a:xfrm>
          <a:prstGeom prst="rect">
            <a:avLst/>
          </a:prstGeom>
        </p:spPr>
      </p:pic>
      <p:cxnSp>
        <p:nvCxnSpPr>
          <p:cNvPr id="14" name="Connecteur droit 13"/>
          <p:cNvCxnSpPr/>
          <p:nvPr userDrawn="1"/>
        </p:nvCxnSpPr>
        <p:spPr>
          <a:xfrm>
            <a:off x="623392" y="3728907"/>
            <a:ext cx="21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hlinkClick r:id="rId10"/>
          </p:cNvPr>
          <p:cNvSpPr/>
          <p:nvPr userDrawn="1"/>
        </p:nvSpPr>
        <p:spPr>
          <a:xfrm>
            <a:off x="567218" y="4761148"/>
            <a:ext cx="1503036"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Obrázek 17">
            <a:extLst>
              <a:ext uri="{FF2B5EF4-FFF2-40B4-BE49-F238E27FC236}">
                <a16:creationId xmlns:a16="http://schemas.microsoft.com/office/drawing/2014/main" id="{B71A8BEB-7970-4BDB-AADD-6EB1607FD48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627948" y="5989899"/>
            <a:ext cx="2354974" cy="657253"/>
          </a:xfrm>
          <a:prstGeom prst="rect">
            <a:avLst/>
          </a:prstGeom>
        </p:spPr>
      </p:pic>
    </p:spTree>
    <p:extLst>
      <p:ext uri="{BB962C8B-B14F-4D97-AF65-F5344CB8AC3E}">
        <p14:creationId xmlns:p14="http://schemas.microsoft.com/office/powerpoint/2010/main" val="1474291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ôture sans contact">
    <p:spTree>
      <p:nvGrpSpPr>
        <p:cNvPr id="1" name=""/>
        <p:cNvGrpSpPr/>
        <p:nvPr/>
      </p:nvGrpSpPr>
      <p:grpSpPr>
        <a:xfrm>
          <a:off x="0" y="0"/>
          <a:ext cx="0" cy="0"/>
          <a:chOff x="0" y="0"/>
          <a:chExt cx="0" cy="0"/>
        </a:xfrm>
      </p:grpSpPr>
      <p:sp>
        <p:nvSpPr>
          <p:cNvPr id="2" name="Rectangle 1"/>
          <p:cNvSpPr/>
          <p:nvPr/>
        </p:nvSpPr>
        <p:spPr>
          <a:xfrm>
            <a:off x="0" y="0"/>
            <a:ext cx="12192000" cy="57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p:cNvSpPr>
            <a:spLocks noGrp="1"/>
          </p:cNvSpPr>
          <p:nvPr>
            <p:ph type="body" sz="quarter" idx="10" hasCustomPrompt="1"/>
          </p:nvPr>
        </p:nvSpPr>
        <p:spPr>
          <a:xfrm>
            <a:off x="609454" y="5008547"/>
            <a:ext cx="4032448" cy="432048"/>
          </a:xfrm>
        </p:spPr>
        <p:txBody>
          <a:bodyPr/>
          <a:lstStyle>
            <a:lvl1pPr>
              <a:lnSpc>
                <a:spcPct val="120000"/>
              </a:lnSpc>
              <a:spcBef>
                <a:spcPts val="0"/>
              </a:spcBef>
              <a:defRPr sz="1100" b="1" cap="none" baseline="0">
                <a:solidFill>
                  <a:schemeClr val="bg1"/>
                </a:solidFill>
                <a:latin typeface="+mn-lt"/>
              </a:defRPr>
            </a:lvl1pPr>
            <a:lvl2pPr>
              <a:lnSpc>
                <a:spcPct val="120000"/>
              </a:lnSpc>
              <a:spcBef>
                <a:spcPts val="0"/>
              </a:spcBef>
              <a:defRPr sz="900" b="0">
                <a:solidFill>
                  <a:schemeClr val="bg1"/>
                </a:solidFill>
              </a:defRPr>
            </a:lvl2pPr>
            <a:lvl3pPr marL="0" indent="0">
              <a:lnSpc>
                <a:spcPct val="120000"/>
              </a:lnSpc>
              <a:spcBef>
                <a:spcPts val="0"/>
              </a:spcBef>
              <a:buFontTx/>
              <a:buNone/>
              <a:defRPr sz="900" b="0">
                <a:solidFill>
                  <a:schemeClr val="bg1"/>
                </a:solidFill>
              </a:defRPr>
            </a:lvl3pPr>
          </a:lstStyle>
          <a:p>
            <a:pPr lvl="0"/>
            <a:r>
              <a:rPr lang="fr-FR"/>
              <a:t>Click to change the text styles of the mask</a:t>
            </a:r>
          </a:p>
          <a:p>
            <a:pPr lvl="1"/>
            <a:r>
              <a:rPr lang="fr-FR"/>
              <a:t>Second level</a:t>
            </a:r>
          </a:p>
        </p:txBody>
      </p:sp>
      <p:sp>
        <p:nvSpPr>
          <p:cNvPr id="9" name="Espace réservé du texte 12"/>
          <p:cNvSpPr>
            <a:spLocks noGrp="1"/>
          </p:cNvSpPr>
          <p:nvPr>
            <p:ph type="body" sz="quarter" idx="14" hasCustomPrompt="1"/>
          </p:nvPr>
        </p:nvSpPr>
        <p:spPr>
          <a:xfrm>
            <a:off x="551384" y="368660"/>
            <a:ext cx="7704856" cy="1384995"/>
          </a:xfrm>
        </p:spPr>
        <p:txBody>
          <a:bodyPr wrap="square" anchor="b">
            <a:spAutoFit/>
          </a:bodyPr>
          <a:lstStyle>
            <a:lvl1pPr>
              <a:lnSpc>
                <a:spcPct val="90000"/>
              </a:lnSpc>
              <a:defRPr sz="10000" b="1">
                <a:ln w="19050">
                  <a:solidFill>
                    <a:schemeClr val="bg1"/>
                  </a:solidFill>
                </a:ln>
                <a:noFill/>
                <a:latin typeface="+mj-lt"/>
              </a:defRPr>
            </a:lvl1pPr>
            <a:lvl2pPr>
              <a:lnSpc>
                <a:spcPct val="90000"/>
              </a:lnSpc>
              <a:defRPr sz="1400" b="0" cap="all" baseline="0">
                <a:solidFill>
                  <a:schemeClr val="bg1"/>
                </a:solidFill>
                <a:latin typeface="Barlow Condensed SemiBold" panose="00000706000000000000" pitchFamily="2" charset="0"/>
              </a:defRPr>
            </a:lvl2pPr>
            <a:lvl3pPr>
              <a:lnSpc>
                <a:spcPct val="90000"/>
              </a:lnSpc>
              <a:defRPr sz="1200">
                <a:solidFill>
                  <a:schemeClr val="bg1"/>
                </a:solidFill>
                <a:latin typeface="+mj-lt"/>
              </a:defRPr>
            </a:lvl3pPr>
          </a:lstStyle>
          <a:p>
            <a:pPr lvl="0"/>
            <a:r>
              <a:rPr lang="fr-FR" dirty="0"/>
              <a:t>END</a:t>
            </a:r>
          </a:p>
        </p:txBody>
      </p:sp>
      <p:sp>
        <p:nvSpPr>
          <p:cNvPr id="8" name="Espace réservé du texte 1"/>
          <p:cNvSpPr>
            <a:spLocks noGrp="1"/>
          </p:cNvSpPr>
          <p:nvPr userDrawn="1"/>
        </p:nvSpPr>
        <p:spPr>
          <a:xfrm>
            <a:off x="598818" y="3368423"/>
            <a:ext cx="2580858" cy="1644754"/>
          </a:xfrm>
          <a:prstGeom prst="rect">
            <a:avLst/>
          </a:prstGeom>
        </p:spPr>
        <p:txBody>
          <a:bodyPr vert="horz" lIns="36000" tIns="0" rIns="36000" bIns="0" rtlCol="0">
            <a:noAutofit/>
          </a:bodyPr>
          <a:lstStyle>
            <a:lvl1pPr marL="0" indent="0" algn="l" defTabSz="914400" rtl="0" eaLnBrk="1" latinLnBrk="0" hangingPunct="1">
              <a:lnSpc>
                <a:spcPct val="90000"/>
              </a:lnSpc>
              <a:spcBef>
                <a:spcPts val="2000"/>
              </a:spcBef>
              <a:buFontTx/>
              <a:buNone/>
              <a:defRPr sz="2000" b="1" kern="1200" cap="all" baseline="0">
                <a:solidFill>
                  <a:schemeClr val="bg1"/>
                </a:solidFill>
                <a:latin typeface="+mj-lt"/>
                <a:ea typeface="+mn-ea"/>
                <a:cs typeface="+mn-cs"/>
              </a:defRPr>
            </a:lvl1pPr>
            <a:lvl2pPr marL="0" indent="0" algn="l" defTabSz="914400" rtl="0" eaLnBrk="1" latinLnBrk="0" hangingPunct="1">
              <a:lnSpc>
                <a:spcPct val="120000"/>
              </a:lnSpc>
              <a:spcBef>
                <a:spcPts val="16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0"/>
              </a:spcBef>
              <a:buClr>
                <a:schemeClr val="tx2"/>
              </a:buClr>
              <a:buFontTx/>
              <a:buNone/>
              <a:defRPr sz="900" b="0" kern="1200">
                <a:solidFill>
                  <a:schemeClr val="bg1"/>
                </a:solidFill>
                <a:latin typeface="+mn-lt"/>
                <a:ea typeface="+mn-ea"/>
                <a:cs typeface="+mn-cs"/>
              </a:defRPr>
            </a:lvl3pPr>
            <a:lvl4pPr marL="324000" indent="-142875" algn="l" defTabSz="914400" rtl="0" eaLnBrk="1" latinLnBrk="0" hangingPunct="1">
              <a:lnSpc>
                <a:spcPct val="100000"/>
              </a:lnSpc>
              <a:spcBef>
                <a:spcPts val="300"/>
              </a:spcBef>
              <a:buFont typeface="Calibri" panose="020F0502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Keep in contact</a:t>
            </a:r>
          </a:p>
          <a:p>
            <a:pPr lvl="1"/>
            <a:r>
              <a:rPr lang="fr-FR" dirty="0"/>
              <a:t>Find us on social media</a:t>
            </a:r>
          </a:p>
          <a:p>
            <a:pPr lvl="2"/>
            <a:endParaRPr lang="fr-FR" dirty="0"/>
          </a:p>
          <a:p>
            <a:pPr lvl="2"/>
            <a:endParaRPr lang="fr-FR" dirty="0"/>
          </a:p>
          <a:p>
            <a:pPr lvl="1">
              <a:spcBef>
                <a:spcPts val="1200"/>
              </a:spcBef>
            </a:pPr>
            <a:r>
              <a:rPr lang="fr-FR" dirty="0"/>
              <a:t>Visit our website</a:t>
            </a:r>
          </a:p>
          <a:p>
            <a:pPr lvl="2"/>
            <a:r>
              <a:rPr lang="fr-FR" dirty="0"/>
              <a:t>bouygues-construction.com</a:t>
            </a:r>
          </a:p>
        </p:txBody>
      </p:sp>
      <p:pic>
        <p:nvPicPr>
          <p:cNvPr id="11" name="Image 10">
            <a:hlinkClick r:id="rId2"/>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742" y="4077546"/>
            <a:ext cx="438750" cy="324000"/>
          </a:xfrm>
          <a:prstGeom prst="rect">
            <a:avLst/>
          </a:prstGeom>
        </p:spPr>
      </p:pic>
      <p:pic>
        <p:nvPicPr>
          <p:cNvPr id="12" name="Image 11">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31504" y="4077546"/>
            <a:ext cx="438750" cy="324000"/>
          </a:xfrm>
          <a:prstGeom prst="rect">
            <a:avLst/>
          </a:prstGeom>
        </p:spPr>
      </p:pic>
      <p:pic>
        <p:nvPicPr>
          <p:cNvPr id="13" name="Image 12">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21980" y="4077546"/>
            <a:ext cx="438750" cy="324000"/>
          </a:xfrm>
          <a:prstGeom prst="rect">
            <a:avLst/>
          </a:prstGeom>
        </p:spPr>
      </p:pic>
      <p:pic>
        <p:nvPicPr>
          <p:cNvPr id="14" name="Image 13">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67218" y="4077546"/>
            <a:ext cx="438750" cy="324000"/>
          </a:xfrm>
          <a:prstGeom prst="rect">
            <a:avLst/>
          </a:prstGeom>
        </p:spPr>
      </p:pic>
      <p:cxnSp>
        <p:nvCxnSpPr>
          <p:cNvPr id="15" name="Connecteur droit 14"/>
          <p:cNvCxnSpPr/>
          <p:nvPr userDrawn="1"/>
        </p:nvCxnSpPr>
        <p:spPr>
          <a:xfrm>
            <a:off x="623392" y="3728907"/>
            <a:ext cx="21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hlinkClick r:id="rId10"/>
          </p:cNvPr>
          <p:cNvSpPr/>
          <p:nvPr userDrawn="1"/>
        </p:nvSpPr>
        <p:spPr>
          <a:xfrm>
            <a:off x="567218" y="4761148"/>
            <a:ext cx="1503036"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Obrázek 15">
            <a:extLst>
              <a:ext uri="{FF2B5EF4-FFF2-40B4-BE49-F238E27FC236}">
                <a16:creationId xmlns:a16="http://schemas.microsoft.com/office/drawing/2014/main" id="{C545F29B-488C-4BC0-8B5E-AD29F65B5C8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627948" y="5989899"/>
            <a:ext cx="2354974" cy="657253"/>
          </a:xfrm>
          <a:prstGeom prst="rect">
            <a:avLst/>
          </a:prstGeom>
        </p:spPr>
      </p:pic>
    </p:spTree>
    <p:extLst>
      <p:ext uri="{BB962C8B-B14F-4D97-AF65-F5344CB8AC3E}">
        <p14:creationId xmlns:p14="http://schemas.microsoft.com/office/powerpoint/2010/main" val="3621934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mmair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4D8F003-F4AD-0448-BF26-9B227728266D}"/>
              </a:ext>
            </a:extLst>
          </p:cNvPr>
          <p:cNvSpPr/>
          <p:nvPr userDrawn="1"/>
        </p:nvSpPr>
        <p:spPr>
          <a:xfrm>
            <a:off x="2639616" y="0"/>
            <a:ext cx="9552384" cy="6858000"/>
          </a:xfrm>
          <a:prstGeom prst="rect">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texte 3"/>
          <p:cNvSpPr>
            <a:spLocks noGrp="1"/>
          </p:cNvSpPr>
          <p:nvPr>
            <p:ph type="body" sz="quarter" idx="11" hasCustomPrompt="1"/>
          </p:nvPr>
        </p:nvSpPr>
        <p:spPr>
          <a:xfrm>
            <a:off x="4656658" y="980728"/>
            <a:ext cx="5111750" cy="5148610"/>
          </a:xfrm>
        </p:spPr>
        <p:txBody>
          <a:bodyPr/>
          <a:lstStyle>
            <a:lvl1pPr marL="288000" indent="-288000" defTabSz="914400">
              <a:lnSpc>
                <a:spcPct val="100000"/>
              </a:lnSpc>
              <a:spcBef>
                <a:spcPts val="1000"/>
              </a:spcBef>
              <a:spcAft>
                <a:spcPts val="300"/>
              </a:spcAft>
              <a:buFont typeface="+mj-lt"/>
              <a:buAutoNum type="romanUcPeriod"/>
              <a:tabLst>
                <a:tab pos="4660900" algn="r"/>
              </a:tabLst>
              <a:defRPr sz="2000" b="1" cap="all" baseline="0">
                <a:solidFill>
                  <a:schemeClr val="tx2"/>
                </a:solidFill>
                <a:latin typeface="+mj-lt"/>
              </a:defRPr>
            </a:lvl1pPr>
            <a:lvl2pPr marL="288000" indent="0">
              <a:lnSpc>
                <a:spcPct val="120000"/>
              </a:lnSpc>
              <a:spcBef>
                <a:spcPts val="0"/>
              </a:spcBef>
              <a:tabLst>
                <a:tab pos="4660900" algn="r"/>
              </a:tabLst>
              <a:defRPr sz="1250"/>
            </a:lvl2pPr>
            <a:lvl3pPr marL="360000">
              <a:defRPr sz="1250"/>
            </a:lvl3pPr>
            <a:lvl4pPr marL="360000">
              <a:defRPr sz="1250"/>
            </a:lvl4pPr>
            <a:lvl5pPr marL="360000">
              <a:defRPr sz="1250"/>
            </a:lvl5pPr>
          </a:lstStyle>
          <a:p>
            <a:pPr lvl="0"/>
            <a:r>
              <a:rPr lang="fr-FR"/>
              <a:t>Click to change the text style of the mask</a:t>
            </a:r>
          </a:p>
          <a:p>
            <a:pPr lvl="1"/>
            <a:r>
              <a:rPr lang="fr-FR"/>
              <a:t>Second level</a:t>
            </a:r>
          </a:p>
        </p:txBody>
      </p:sp>
      <p:sp>
        <p:nvSpPr>
          <p:cNvPr id="5" name="Espace réservé du pied de page 4"/>
          <p:cNvSpPr>
            <a:spLocks noGrp="1"/>
          </p:cNvSpPr>
          <p:nvPr>
            <p:ph type="ftr" sz="quarter" idx="12"/>
          </p:nvPr>
        </p:nvSpPr>
        <p:spPr/>
        <p:txBody>
          <a:bodyPr/>
          <a:lstStyle/>
          <a:p>
            <a:r>
              <a:rPr lang="fr-FR"/>
              <a:t>Bouygues Construction  |  Month Year</a:t>
            </a:r>
            <a:endParaRPr lang="fr-FR" dirty="0"/>
          </a:p>
        </p:txBody>
      </p:sp>
      <p:sp>
        <p:nvSpPr>
          <p:cNvPr id="6" name="Espace réservé du numéro de diapositive 5"/>
          <p:cNvSpPr>
            <a:spLocks noGrp="1"/>
          </p:cNvSpPr>
          <p:nvPr>
            <p:ph type="sldNum" sz="quarter" idx="13"/>
          </p:nvPr>
        </p:nvSpPr>
        <p:spPr/>
        <p:txBody>
          <a:bodyPr/>
          <a:lstStyle/>
          <a:p>
            <a:r>
              <a:rPr lang="fr-FR"/>
              <a:t>| </a:t>
            </a:r>
            <a:fld id="{C2EBF694-A8F9-4F06-8F8E-D09447FAA2D5}" type="slidenum">
              <a:rPr smtClean="0"/>
              <a:pPr/>
              <a:t>‹#›</a:t>
            </a:fld>
            <a:endParaRPr dirty="0"/>
          </a:p>
        </p:txBody>
      </p:sp>
      <p:pic>
        <p:nvPicPr>
          <p:cNvPr id="3" name="Image 2">
            <a:extLst>
              <a:ext uri="{FF2B5EF4-FFF2-40B4-BE49-F238E27FC236}">
                <a16:creationId xmlns:a16="http://schemas.microsoft.com/office/drawing/2014/main" id="{A7579E29-4C42-9C4D-BDE5-40B6A95DF2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448" y="836712"/>
            <a:ext cx="3009900" cy="2222500"/>
          </a:xfrm>
          <a:prstGeom prst="rect">
            <a:avLst/>
          </a:prstGeom>
        </p:spPr>
      </p:pic>
    </p:spTree>
    <p:extLst>
      <p:ext uri="{BB962C8B-B14F-4D97-AF65-F5344CB8AC3E}">
        <p14:creationId xmlns:p14="http://schemas.microsoft.com/office/powerpoint/2010/main" val="3482242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couleur">
    <p:bg>
      <p:bgPr>
        <a:solidFill>
          <a:schemeClr val="tx2"/>
        </a:solidFill>
        <a:effectLst/>
      </p:bgPr>
    </p:bg>
    <p:spTree>
      <p:nvGrpSpPr>
        <p:cNvPr id="1" name=""/>
        <p:cNvGrpSpPr/>
        <p:nvPr/>
      </p:nvGrpSpPr>
      <p:grpSpPr>
        <a:xfrm>
          <a:off x="0" y="0"/>
          <a:ext cx="0" cy="0"/>
          <a:chOff x="0" y="0"/>
          <a:chExt cx="0" cy="0"/>
        </a:xfrm>
      </p:grpSpPr>
      <p:sp>
        <p:nvSpPr>
          <p:cNvPr id="6" name="Espace réservé du texte 12"/>
          <p:cNvSpPr>
            <a:spLocks noGrp="1"/>
          </p:cNvSpPr>
          <p:nvPr>
            <p:ph type="body" sz="quarter" idx="14" hasCustomPrompt="1"/>
          </p:nvPr>
        </p:nvSpPr>
        <p:spPr>
          <a:xfrm>
            <a:off x="3801345" y="116632"/>
            <a:ext cx="1539451" cy="3096344"/>
          </a:xfrm>
        </p:spPr>
        <p:txBody>
          <a:bodyPr wrap="none">
            <a:noAutofit/>
          </a:bodyPr>
          <a:lstStyle>
            <a:lvl1pPr>
              <a:lnSpc>
                <a:spcPct val="90000"/>
              </a:lnSpc>
              <a:defRPr sz="26000" b="1">
                <a:ln w="19050">
                  <a:solidFill>
                    <a:schemeClr val="bg1"/>
                  </a:solidFill>
                </a:ln>
                <a:noFill/>
                <a:latin typeface="+mj-lt"/>
              </a:defRPr>
            </a:lvl1pPr>
            <a:lvl2pPr>
              <a:lnSpc>
                <a:spcPct val="90000"/>
              </a:lnSpc>
              <a:spcBef>
                <a:spcPts val="0"/>
              </a:spcBef>
              <a:defRPr sz="1700" b="1" cap="all" baseline="0">
                <a:ln>
                  <a:solidFill>
                    <a:schemeClr val="bg1"/>
                  </a:solidFill>
                </a:ln>
                <a:solidFill>
                  <a:schemeClr val="tx2"/>
                </a:solidFill>
                <a:latin typeface="+mn-lt"/>
              </a:defRPr>
            </a:lvl2pPr>
            <a:lvl3pPr marL="0" indent="0">
              <a:lnSpc>
                <a:spcPct val="100000"/>
              </a:lnSpc>
              <a:spcBef>
                <a:spcPts val="0"/>
              </a:spcBef>
              <a:buFontTx/>
              <a:buNone/>
              <a:defRPr sz="1400">
                <a:ln>
                  <a:solidFill>
                    <a:schemeClr val="bg1"/>
                  </a:solidFill>
                </a:ln>
                <a:solidFill>
                  <a:schemeClr val="tx2"/>
                </a:solidFill>
                <a:latin typeface="+mn-lt"/>
              </a:defRPr>
            </a:lvl3pPr>
          </a:lstStyle>
          <a:p>
            <a:pPr lvl="0"/>
            <a:r>
              <a:rPr lang="fr-FR" dirty="0"/>
              <a:t>0</a:t>
            </a:r>
          </a:p>
        </p:txBody>
      </p:sp>
      <p:sp>
        <p:nvSpPr>
          <p:cNvPr id="9" name="Espace réservé du texte 8"/>
          <p:cNvSpPr>
            <a:spLocks noGrp="1"/>
          </p:cNvSpPr>
          <p:nvPr>
            <p:ph type="body" sz="quarter" idx="24" hasCustomPrompt="1"/>
          </p:nvPr>
        </p:nvSpPr>
        <p:spPr>
          <a:xfrm>
            <a:off x="3828628" y="3501317"/>
            <a:ext cx="7920000" cy="2339951"/>
          </a:xfrm>
        </p:spPr>
        <p:txBody>
          <a:bodyPr/>
          <a:lstStyle>
            <a:lvl1pPr marL="0">
              <a:lnSpc>
                <a:spcPct val="90000"/>
              </a:lnSpc>
              <a:spcBef>
                <a:spcPts val="0"/>
              </a:spcBef>
              <a:spcAft>
                <a:spcPts val="600"/>
              </a:spcAft>
              <a:buFontTx/>
              <a:buNone/>
              <a:defRPr sz="5000" cap="all" baseline="0">
                <a:solidFill>
                  <a:schemeClr val="bg1"/>
                </a:solidFill>
                <a:latin typeface="+mj-lt"/>
              </a:defRPr>
            </a:lvl1pPr>
            <a:lvl2pPr marL="0">
              <a:lnSpc>
                <a:spcPct val="120000"/>
              </a:lnSpc>
              <a:spcBef>
                <a:spcPts val="0"/>
              </a:spcBef>
              <a:buFontTx/>
              <a:buNone/>
              <a:defRPr sz="2100" b="0">
                <a:solidFill>
                  <a:schemeClr val="bg1"/>
                </a:solidFill>
                <a:latin typeface="Barlow Condensed Medium" panose="00000606000000000000" pitchFamily="2" charset="0"/>
              </a:defRPr>
            </a:lvl2pPr>
            <a:lvl3pPr marL="0" indent="0">
              <a:spcBef>
                <a:spcPts val="0"/>
              </a:spcBef>
              <a:buFontTx/>
              <a:buNone/>
              <a:defRPr>
                <a:solidFill>
                  <a:schemeClr val="bg1"/>
                </a:solidFill>
              </a:defRPr>
            </a:lvl3pPr>
            <a:lvl4pPr marL="0" indent="0">
              <a:spcBef>
                <a:spcPts val="0"/>
              </a:spcBef>
              <a:buFontTx/>
              <a:buNone/>
              <a:defRPr>
                <a:solidFill>
                  <a:schemeClr val="bg1"/>
                </a:solidFill>
              </a:defRPr>
            </a:lvl4pPr>
            <a:lvl5pPr marL="0">
              <a:spcBef>
                <a:spcPts val="0"/>
              </a:spcBef>
              <a:buFontTx/>
              <a:buNone/>
              <a:defRPr>
                <a:solidFill>
                  <a:schemeClr val="bg1"/>
                </a:solidFill>
              </a:defRPr>
            </a:lvl5pPr>
          </a:lstStyle>
          <a:p>
            <a:pPr lvl="0"/>
            <a:r>
              <a:rPr lang="fr-FR"/>
              <a:t>click to change the title style of the mask</a:t>
            </a:r>
          </a:p>
          <a:p>
            <a:pPr lvl="1"/>
            <a:r>
              <a:rPr lang="fr-FR"/>
              <a:t>Second level</a:t>
            </a:r>
          </a:p>
        </p:txBody>
      </p:sp>
      <p:sp>
        <p:nvSpPr>
          <p:cNvPr id="4" name="Espace réservé pour une image  3"/>
          <p:cNvSpPr>
            <a:spLocks noGrp="1"/>
          </p:cNvSpPr>
          <p:nvPr>
            <p:ph type="pic" sz="quarter" idx="25" hasCustomPrompt="1"/>
          </p:nvPr>
        </p:nvSpPr>
        <p:spPr>
          <a:xfrm>
            <a:off x="0" y="0"/>
            <a:ext cx="3151188" cy="6858000"/>
          </a:xfrm>
          <a:blipFill>
            <a:blip r:embed="rId2"/>
            <a:stretch>
              <a:fillRect/>
            </a:stretch>
          </a:blipFill>
        </p:spPr>
        <p:txBody>
          <a:bodyPr anchor="t"/>
          <a:lstStyle>
            <a:lvl1pPr algn="ctr">
              <a:defRPr sz="1400" b="1">
                <a:solidFill>
                  <a:schemeClr val="bg1"/>
                </a:solidFill>
              </a:defRPr>
            </a:lvl1pPr>
          </a:lstStyle>
          <a:p>
            <a:r>
              <a:rPr lang="fr-FR"/>
              <a:t>Click on the icon to change the image</a:t>
            </a:r>
          </a:p>
        </p:txBody>
      </p:sp>
    </p:spTree>
    <p:extLst>
      <p:ext uri="{BB962C8B-B14F-4D97-AF65-F5344CB8AC3E}">
        <p14:creationId xmlns:p14="http://schemas.microsoft.com/office/powerpoint/2010/main" val="2180529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blanc">
    <p:bg>
      <p:bgPr>
        <a:solidFill>
          <a:schemeClr val="bg1"/>
        </a:solidFill>
        <a:effectLst/>
      </p:bgPr>
    </p:bg>
    <p:spTree>
      <p:nvGrpSpPr>
        <p:cNvPr id="1" name=""/>
        <p:cNvGrpSpPr/>
        <p:nvPr/>
      </p:nvGrpSpPr>
      <p:grpSpPr>
        <a:xfrm>
          <a:off x="0" y="0"/>
          <a:ext cx="0" cy="0"/>
          <a:chOff x="0" y="0"/>
          <a:chExt cx="0" cy="0"/>
        </a:xfrm>
      </p:grpSpPr>
      <p:sp>
        <p:nvSpPr>
          <p:cNvPr id="8" name="Espace réservé pour une image  3"/>
          <p:cNvSpPr>
            <a:spLocks noGrp="1"/>
          </p:cNvSpPr>
          <p:nvPr>
            <p:ph type="pic" sz="quarter" idx="25" hasCustomPrompt="1"/>
          </p:nvPr>
        </p:nvSpPr>
        <p:spPr>
          <a:xfrm>
            <a:off x="0" y="0"/>
            <a:ext cx="3151188" cy="6858000"/>
          </a:xfrm>
          <a:blipFill>
            <a:blip r:embed="rId2"/>
            <a:stretch>
              <a:fillRect/>
            </a:stretch>
          </a:blipFill>
        </p:spPr>
        <p:txBody>
          <a:bodyPr anchor="t"/>
          <a:lstStyle>
            <a:lvl1pPr algn="ctr">
              <a:defRPr sz="1400" b="1">
                <a:solidFill>
                  <a:schemeClr val="bg1"/>
                </a:solidFill>
              </a:defRPr>
            </a:lvl1pPr>
          </a:lstStyle>
          <a:p>
            <a:r>
              <a:rPr lang="fr-FR"/>
              <a:t>Click on the icon to change the image</a:t>
            </a:r>
          </a:p>
        </p:txBody>
      </p:sp>
      <p:sp>
        <p:nvSpPr>
          <p:cNvPr id="3" name="Rectangle 2"/>
          <p:cNvSpPr/>
          <p:nvPr userDrawn="1"/>
        </p:nvSpPr>
        <p:spPr>
          <a:xfrm>
            <a:off x="3148776" y="0"/>
            <a:ext cx="21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exte 12"/>
          <p:cNvSpPr>
            <a:spLocks noGrp="1"/>
          </p:cNvSpPr>
          <p:nvPr>
            <p:ph type="body" sz="quarter" idx="14" hasCustomPrompt="1"/>
          </p:nvPr>
        </p:nvSpPr>
        <p:spPr>
          <a:xfrm>
            <a:off x="3801345" y="116632"/>
            <a:ext cx="1539451" cy="3096344"/>
          </a:xfrm>
        </p:spPr>
        <p:txBody>
          <a:bodyPr wrap="none">
            <a:noAutofit/>
          </a:bodyPr>
          <a:lstStyle>
            <a:lvl1pPr>
              <a:lnSpc>
                <a:spcPct val="90000"/>
              </a:lnSpc>
              <a:defRPr sz="26000" b="1">
                <a:ln w="19050">
                  <a:solidFill>
                    <a:schemeClr val="tx2"/>
                  </a:solidFill>
                </a:ln>
                <a:noFill/>
                <a:latin typeface="+mj-lt"/>
              </a:defRPr>
            </a:lvl1pPr>
            <a:lvl2pPr>
              <a:lnSpc>
                <a:spcPct val="90000"/>
              </a:lnSpc>
              <a:spcBef>
                <a:spcPts val="0"/>
              </a:spcBef>
              <a:defRPr sz="1700" b="1" cap="all" baseline="0">
                <a:ln>
                  <a:solidFill>
                    <a:schemeClr val="bg1"/>
                  </a:solidFill>
                </a:ln>
                <a:solidFill>
                  <a:schemeClr val="tx2"/>
                </a:solidFill>
                <a:latin typeface="+mn-lt"/>
              </a:defRPr>
            </a:lvl2pPr>
            <a:lvl3pPr marL="0" indent="0">
              <a:lnSpc>
                <a:spcPct val="100000"/>
              </a:lnSpc>
              <a:spcBef>
                <a:spcPts val="0"/>
              </a:spcBef>
              <a:buFontTx/>
              <a:buNone/>
              <a:defRPr sz="1400">
                <a:ln>
                  <a:solidFill>
                    <a:schemeClr val="bg1"/>
                  </a:solidFill>
                </a:ln>
                <a:solidFill>
                  <a:schemeClr val="tx2"/>
                </a:solidFill>
                <a:latin typeface="+mn-lt"/>
              </a:defRPr>
            </a:lvl3pPr>
          </a:lstStyle>
          <a:p>
            <a:pPr lvl="0"/>
            <a:r>
              <a:rPr lang="fr-FR" dirty="0"/>
              <a:t>0</a:t>
            </a:r>
          </a:p>
        </p:txBody>
      </p:sp>
      <p:sp>
        <p:nvSpPr>
          <p:cNvPr id="9" name="Espace réservé du texte 8"/>
          <p:cNvSpPr>
            <a:spLocks noGrp="1"/>
          </p:cNvSpPr>
          <p:nvPr>
            <p:ph type="body" sz="quarter" idx="24" hasCustomPrompt="1"/>
          </p:nvPr>
        </p:nvSpPr>
        <p:spPr>
          <a:xfrm>
            <a:off x="3828628" y="3501317"/>
            <a:ext cx="7920000" cy="2339951"/>
          </a:xfrm>
        </p:spPr>
        <p:txBody>
          <a:bodyPr/>
          <a:lstStyle>
            <a:lvl1pPr marL="0">
              <a:lnSpc>
                <a:spcPct val="90000"/>
              </a:lnSpc>
              <a:spcBef>
                <a:spcPts val="0"/>
              </a:spcBef>
              <a:spcAft>
                <a:spcPts val="600"/>
              </a:spcAft>
              <a:buFontTx/>
              <a:buNone/>
              <a:defRPr sz="5000" cap="all" baseline="0">
                <a:solidFill>
                  <a:schemeClr val="tx2"/>
                </a:solidFill>
                <a:latin typeface="+mj-lt"/>
              </a:defRPr>
            </a:lvl1pPr>
            <a:lvl2pPr marL="0">
              <a:lnSpc>
                <a:spcPct val="120000"/>
              </a:lnSpc>
              <a:spcBef>
                <a:spcPts val="0"/>
              </a:spcBef>
              <a:buFontTx/>
              <a:buNone/>
              <a:defRPr sz="2100" b="0">
                <a:solidFill>
                  <a:schemeClr val="tx2"/>
                </a:solidFill>
                <a:latin typeface="Barlow Condensed Medium" panose="00000606000000000000" pitchFamily="2" charset="0"/>
              </a:defRPr>
            </a:lvl2pPr>
            <a:lvl3pPr marL="0" indent="0">
              <a:spcBef>
                <a:spcPts val="0"/>
              </a:spcBef>
              <a:buFontTx/>
              <a:buNone/>
              <a:defRPr>
                <a:solidFill>
                  <a:schemeClr val="bg1"/>
                </a:solidFill>
              </a:defRPr>
            </a:lvl3pPr>
            <a:lvl4pPr marL="0" indent="0">
              <a:spcBef>
                <a:spcPts val="0"/>
              </a:spcBef>
              <a:buFontTx/>
              <a:buNone/>
              <a:defRPr>
                <a:solidFill>
                  <a:schemeClr val="bg1"/>
                </a:solidFill>
              </a:defRPr>
            </a:lvl4pPr>
            <a:lvl5pPr marL="0">
              <a:spcBef>
                <a:spcPts val="0"/>
              </a:spcBef>
              <a:buFontTx/>
              <a:buNone/>
              <a:defRPr>
                <a:solidFill>
                  <a:schemeClr val="bg1"/>
                </a:solidFill>
              </a:defRPr>
            </a:lvl5pPr>
          </a:lstStyle>
          <a:p>
            <a:pPr lvl="0"/>
            <a:r>
              <a:rPr lang="fr-FR"/>
              <a:t>Click to change the title style of the mask</a:t>
            </a:r>
          </a:p>
          <a:p>
            <a:pPr lvl="1"/>
            <a:r>
              <a:rPr lang="fr-FR"/>
              <a:t>Second level</a:t>
            </a:r>
          </a:p>
        </p:txBody>
      </p:sp>
    </p:spTree>
    <p:extLst>
      <p:ext uri="{BB962C8B-B14F-4D97-AF65-F5344CB8AC3E}">
        <p14:creationId xmlns:p14="http://schemas.microsoft.com/office/powerpoint/2010/main" val="102522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e 1 colonn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Change the title style</a:t>
            </a:r>
          </a:p>
        </p:txBody>
      </p:sp>
      <p:sp>
        <p:nvSpPr>
          <p:cNvPr id="6" name="Espace réservé du texte 5"/>
          <p:cNvSpPr>
            <a:spLocks noGrp="1"/>
          </p:cNvSpPr>
          <p:nvPr>
            <p:ph type="body" sz="quarter" idx="12" hasCustomPrompt="1"/>
          </p:nvPr>
        </p:nvSpPr>
        <p:spPr/>
        <p:txBody>
          <a:bodyPr/>
          <a:lstStyle>
            <a:lvl4pPr>
              <a:defRPr/>
            </a:lvl4pPr>
          </a:lstStyle>
          <a:p>
            <a:pPr lvl="0"/>
            <a:r>
              <a:rPr lang="fr-FR"/>
              <a:t>Click to change the text styles of the mask</a:t>
            </a:r>
          </a:p>
          <a:p>
            <a:pPr lvl="1"/>
            <a:r>
              <a:rPr lang="fr-FR"/>
              <a:t>Second level</a:t>
            </a:r>
          </a:p>
          <a:p>
            <a:pPr lvl="2"/>
            <a:r>
              <a:rPr lang="fr-FR"/>
              <a:t>Third level</a:t>
            </a:r>
          </a:p>
          <a:p>
            <a:pPr lvl="3"/>
            <a:r>
              <a:rPr lang="fr-FR"/>
              <a:t>Fourth level</a:t>
            </a:r>
          </a:p>
          <a:p>
            <a:pPr lvl="4"/>
            <a:r>
              <a:rPr lang="fr-FR"/>
              <a:t>Fifth level</a:t>
            </a:r>
            <a:endParaRPr lang="fr-FR" dirty="0"/>
          </a:p>
        </p:txBody>
      </p:sp>
      <p:sp>
        <p:nvSpPr>
          <p:cNvPr id="7" name="Rectangle 6"/>
          <p:cNvSpPr/>
          <p:nvPr userDrawn="1"/>
        </p:nvSpPr>
        <p:spPr>
          <a:xfrm>
            <a:off x="0" y="728752"/>
            <a:ext cx="720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4"/>
          <p:cNvSpPr>
            <a:spLocks noGrp="1"/>
          </p:cNvSpPr>
          <p:nvPr>
            <p:ph type="ftr" sz="quarter" idx="13"/>
          </p:nvPr>
        </p:nvSpPr>
        <p:spPr/>
        <p:txBody>
          <a:bodyPr/>
          <a:lstStyle/>
          <a:p>
            <a:r>
              <a:rPr lang="fr-FR"/>
              <a:t>Bouygues Construction  |  Month Year</a:t>
            </a:r>
            <a:endParaRPr lang="fr-FR" dirty="0"/>
          </a:p>
        </p:txBody>
      </p:sp>
      <p:sp>
        <p:nvSpPr>
          <p:cNvPr id="8" name="Espace réservé du numéro de diapositive 7"/>
          <p:cNvSpPr>
            <a:spLocks noGrp="1"/>
          </p:cNvSpPr>
          <p:nvPr>
            <p:ph type="sldNum" sz="quarter" idx="14"/>
          </p:nvPr>
        </p:nvSpPr>
        <p:spPr/>
        <p:txBody>
          <a:body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39675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 Visuel vertical">
    <p:spTree>
      <p:nvGrpSpPr>
        <p:cNvPr id="1" name=""/>
        <p:cNvGrpSpPr/>
        <p:nvPr/>
      </p:nvGrpSpPr>
      <p:grpSpPr>
        <a:xfrm>
          <a:off x="0" y="0"/>
          <a:ext cx="0" cy="0"/>
          <a:chOff x="0" y="0"/>
          <a:chExt cx="0" cy="0"/>
        </a:xfrm>
      </p:grpSpPr>
      <p:sp>
        <p:nvSpPr>
          <p:cNvPr id="10" name="Espace réservé pour une image  9"/>
          <p:cNvSpPr>
            <a:spLocks noGrp="1"/>
          </p:cNvSpPr>
          <p:nvPr>
            <p:ph type="pic" sz="quarter" idx="23" hasCustomPrompt="1"/>
          </p:nvPr>
        </p:nvSpPr>
        <p:spPr>
          <a:xfrm>
            <a:off x="6540000" y="0"/>
            <a:ext cx="5652000" cy="6858000"/>
          </a:xfrm>
          <a:pattFill prst="openDmnd">
            <a:fgClr>
              <a:schemeClr val="bg1">
                <a:lumMod val="85000"/>
              </a:schemeClr>
            </a:fgClr>
            <a:bgClr>
              <a:schemeClr val="bg1"/>
            </a:bgClr>
          </a:pattFill>
        </p:spPr>
        <p:txBody>
          <a:bodyPr anchor="ctr"/>
          <a:lstStyle>
            <a:lvl1pPr algn="ctr">
              <a:defRPr sz="1200" b="0" baseline="0"/>
            </a:lvl1pPr>
          </a:lstStyle>
          <a:p>
            <a:r>
              <a:rPr lang="fr-FR"/>
              <a:t>Click on the icon to add an image</a:t>
            </a:r>
          </a:p>
        </p:txBody>
      </p:sp>
      <p:sp>
        <p:nvSpPr>
          <p:cNvPr id="2" name="Titre 1"/>
          <p:cNvSpPr>
            <a:spLocks noGrp="1"/>
          </p:cNvSpPr>
          <p:nvPr>
            <p:ph type="title" hasCustomPrompt="1"/>
          </p:nvPr>
        </p:nvSpPr>
        <p:spPr>
          <a:xfrm>
            <a:off x="982663" y="692696"/>
            <a:ext cx="4968714" cy="1296144"/>
          </a:xfrm>
        </p:spPr>
        <p:txBody>
          <a:bodyPr anchor="t"/>
          <a:lstStyle>
            <a:lvl1pPr>
              <a:defRPr/>
            </a:lvl1pPr>
          </a:lstStyle>
          <a:p>
            <a:r>
              <a:rPr lang="fr-FR"/>
              <a:t>Change the title style</a:t>
            </a:r>
            <a:endParaRPr lang="fr-FR" dirty="0"/>
          </a:p>
        </p:txBody>
      </p:sp>
      <p:sp>
        <p:nvSpPr>
          <p:cNvPr id="6" name="Rectangle 5"/>
          <p:cNvSpPr/>
          <p:nvPr userDrawn="1"/>
        </p:nvSpPr>
        <p:spPr>
          <a:xfrm>
            <a:off x="0" y="728752"/>
            <a:ext cx="720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p:cNvSpPr>
            <a:spLocks noGrp="1"/>
          </p:cNvSpPr>
          <p:nvPr>
            <p:ph type="body" sz="quarter" idx="12" hasCustomPrompt="1"/>
          </p:nvPr>
        </p:nvSpPr>
        <p:spPr>
          <a:xfrm>
            <a:off x="982663" y="2240868"/>
            <a:ext cx="4969321" cy="3384376"/>
          </a:xfrm>
        </p:spPr>
        <p:txBody>
          <a:bodyPr/>
          <a:lstStyle>
            <a:lvl1pPr>
              <a:defRPr sz="1800" b="1"/>
            </a:lvl1pPr>
            <a:lvl2pPr>
              <a:spcBef>
                <a:spcPts val="1000"/>
              </a:spcBef>
              <a:defRPr/>
            </a:lvl2pPr>
            <a:lvl3pPr marL="180000">
              <a:defRPr/>
            </a:lvl3pPr>
            <a:lvl4pPr marL="324000">
              <a:defRPr/>
            </a:lvl4pPr>
          </a:lstStyle>
          <a:p>
            <a:pPr lvl="0"/>
            <a:r>
              <a:rPr lang="fr-FR"/>
              <a:t>Click to change the text styles of the mask</a:t>
            </a:r>
          </a:p>
          <a:p>
            <a:pPr lvl="1"/>
            <a:r>
              <a:rPr lang="fr-FR"/>
              <a:t>Second level</a:t>
            </a:r>
          </a:p>
          <a:p>
            <a:pPr lvl="2"/>
            <a:r>
              <a:rPr lang="fr-FR"/>
              <a:t>Third level</a:t>
            </a:r>
          </a:p>
          <a:p>
            <a:pPr lvl="3"/>
            <a:r>
              <a:rPr lang="fr-FR"/>
              <a:t>Fourth level</a:t>
            </a:r>
          </a:p>
          <a:p>
            <a:pPr lvl="4"/>
            <a:r>
              <a:rPr lang="fr-FR"/>
              <a:t>Fifth level</a:t>
            </a:r>
            <a:endParaRPr lang="fr-FR" dirty="0"/>
          </a:p>
        </p:txBody>
      </p:sp>
      <p:sp>
        <p:nvSpPr>
          <p:cNvPr id="13" name="Espace réservé du texte 11"/>
          <p:cNvSpPr>
            <a:spLocks noGrp="1"/>
          </p:cNvSpPr>
          <p:nvPr>
            <p:ph type="body" sz="quarter" idx="26" hasCustomPrompt="1"/>
          </p:nvPr>
        </p:nvSpPr>
        <p:spPr>
          <a:xfrm>
            <a:off x="986061" y="5820639"/>
            <a:ext cx="1404000" cy="396000"/>
          </a:xfrm>
          <a:prstGeom prst="roundRect">
            <a:avLst>
              <a:gd name="adj" fmla="val 50000"/>
            </a:avLst>
          </a:prstGeom>
          <a:solidFill>
            <a:schemeClr val="accent2"/>
          </a:solidFill>
          <a:ln>
            <a:noFill/>
          </a:ln>
        </p:spPr>
        <p:txBody>
          <a:bodyPr wrap="none" anchor="ctr"/>
          <a:lstStyle>
            <a:lvl1pPr algn="ctr">
              <a:lnSpc>
                <a:spcPct val="100000"/>
              </a:lnSpc>
              <a:defRPr sz="1700" b="1" cap="none" baseline="0">
                <a:solidFill>
                  <a:schemeClr val="bg1"/>
                </a:solidFill>
                <a:latin typeface="+mn-lt"/>
              </a:defRPr>
            </a:lvl1pPr>
          </a:lstStyle>
          <a:p>
            <a:pPr lvl="0"/>
            <a:r>
              <a:rPr lang="fr-FR" dirty="0"/>
              <a:t>Key word</a:t>
            </a:r>
          </a:p>
        </p:txBody>
      </p:sp>
      <p:sp>
        <p:nvSpPr>
          <p:cNvPr id="14" name="Espace réservé du texte 11"/>
          <p:cNvSpPr>
            <a:spLocks noGrp="1"/>
          </p:cNvSpPr>
          <p:nvPr>
            <p:ph type="body" sz="quarter" idx="27" hasCustomPrompt="1"/>
          </p:nvPr>
        </p:nvSpPr>
        <p:spPr>
          <a:xfrm>
            <a:off x="2489878" y="5820639"/>
            <a:ext cx="2057950" cy="396000"/>
          </a:xfrm>
          <a:prstGeom prst="roundRect">
            <a:avLst>
              <a:gd name="adj" fmla="val 50000"/>
            </a:avLst>
          </a:prstGeom>
          <a:solidFill>
            <a:schemeClr val="accent5"/>
          </a:solidFill>
          <a:ln>
            <a:noFill/>
          </a:ln>
        </p:spPr>
        <p:txBody>
          <a:bodyPr wrap="none" anchor="ctr"/>
          <a:lstStyle>
            <a:lvl1pPr algn="ctr">
              <a:lnSpc>
                <a:spcPct val="100000"/>
              </a:lnSpc>
              <a:defRPr sz="1700" b="1" cap="none" baseline="0">
                <a:solidFill>
                  <a:schemeClr val="bg1"/>
                </a:solidFill>
                <a:latin typeface="+mn-lt"/>
              </a:defRPr>
            </a:lvl1pPr>
          </a:lstStyle>
          <a:p>
            <a:pPr lvl="0"/>
            <a:r>
              <a:rPr lang="fr-FR" dirty="0"/>
              <a:t>Key word</a:t>
            </a:r>
          </a:p>
        </p:txBody>
      </p:sp>
      <p:sp>
        <p:nvSpPr>
          <p:cNvPr id="5" name="Espace réservé du pied de page 4"/>
          <p:cNvSpPr>
            <a:spLocks noGrp="1"/>
          </p:cNvSpPr>
          <p:nvPr>
            <p:ph type="ftr" sz="quarter" idx="28"/>
          </p:nvPr>
        </p:nvSpPr>
        <p:spPr/>
        <p:txBody>
          <a:bodyPr/>
          <a:lstStyle>
            <a:lvl1pPr>
              <a:defRPr>
                <a:solidFill>
                  <a:schemeClr val="bg1"/>
                </a:solidFill>
              </a:defRPr>
            </a:lvl1pPr>
          </a:lstStyle>
          <a:p>
            <a:r>
              <a:rPr lang="fr-FR"/>
              <a:t>Bouygues Construction  |  Month Year</a:t>
            </a:r>
            <a:endParaRPr lang="fr-FR" dirty="0"/>
          </a:p>
        </p:txBody>
      </p:sp>
      <p:sp>
        <p:nvSpPr>
          <p:cNvPr id="7" name="Espace réservé du numéro de diapositive 6"/>
          <p:cNvSpPr>
            <a:spLocks noGrp="1"/>
          </p:cNvSpPr>
          <p:nvPr>
            <p:ph type="sldNum" sz="quarter" idx="29"/>
          </p:nvPr>
        </p:nvSpPr>
        <p:spPr/>
        <p:txBody>
          <a:bodyPr/>
          <a:lstStyle>
            <a:lvl1pPr>
              <a:defRPr>
                <a:solidFill>
                  <a:schemeClr val="bg1"/>
                </a:solidFill>
              </a:defRPr>
            </a:lvl1p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3027908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 Visuel horizontal">
    <p:spTree>
      <p:nvGrpSpPr>
        <p:cNvPr id="1" name=""/>
        <p:cNvGrpSpPr/>
        <p:nvPr/>
      </p:nvGrpSpPr>
      <p:grpSpPr>
        <a:xfrm>
          <a:off x="0" y="0"/>
          <a:ext cx="0" cy="0"/>
          <a:chOff x="0" y="0"/>
          <a:chExt cx="0" cy="0"/>
        </a:xfrm>
      </p:grpSpPr>
      <p:sp>
        <p:nvSpPr>
          <p:cNvPr id="11" name="Espace réservé pour une image  10"/>
          <p:cNvSpPr>
            <a:spLocks noGrp="1"/>
          </p:cNvSpPr>
          <p:nvPr>
            <p:ph type="pic" sz="quarter" idx="15" hasCustomPrompt="1"/>
          </p:nvPr>
        </p:nvSpPr>
        <p:spPr>
          <a:xfrm>
            <a:off x="0" y="0"/>
            <a:ext cx="12192000" cy="1865313"/>
          </a:xfrm>
          <a:blipFill>
            <a:blip r:embed="rId2"/>
            <a:stretch>
              <a:fillRect/>
            </a:stretch>
          </a:blipFill>
        </p:spPr>
        <p:txBody>
          <a:bodyPr/>
          <a:lstStyle>
            <a:lvl1pPr>
              <a:defRPr sz="1400" b="0" baseline="0">
                <a:solidFill>
                  <a:schemeClr val="tx1"/>
                </a:solidFill>
              </a:defRPr>
            </a:lvl1pPr>
          </a:lstStyle>
          <a:p>
            <a:r>
              <a:rPr lang="fr-FR"/>
              <a:t>Click on the icon to change the image</a:t>
            </a:r>
          </a:p>
        </p:txBody>
      </p:sp>
      <p:sp>
        <p:nvSpPr>
          <p:cNvPr id="2" name="Titre 1"/>
          <p:cNvSpPr>
            <a:spLocks noGrp="1"/>
          </p:cNvSpPr>
          <p:nvPr>
            <p:ph type="title" hasCustomPrompt="1"/>
          </p:nvPr>
        </p:nvSpPr>
        <p:spPr>
          <a:xfrm>
            <a:off x="982663" y="2384884"/>
            <a:ext cx="9145588" cy="609398"/>
          </a:xfrm>
        </p:spPr>
        <p:txBody>
          <a:bodyPr anchor="t">
            <a:noAutofit/>
          </a:bodyPr>
          <a:lstStyle>
            <a:lvl1pPr>
              <a:defRPr/>
            </a:lvl1pPr>
          </a:lstStyle>
          <a:p>
            <a:r>
              <a:rPr lang="fr-FR"/>
              <a:t>Change the title style</a:t>
            </a:r>
            <a:endParaRPr lang="fr-FR" dirty="0"/>
          </a:p>
        </p:txBody>
      </p:sp>
      <p:sp>
        <p:nvSpPr>
          <p:cNvPr id="6" name="Rectangle 5"/>
          <p:cNvSpPr/>
          <p:nvPr userDrawn="1"/>
        </p:nvSpPr>
        <p:spPr>
          <a:xfrm>
            <a:off x="0" y="2420940"/>
            <a:ext cx="720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p:cNvSpPr>
            <a:spLocks noGrp="1"/>
          </p:cNvSpPr>
          <p:nvPr>
            <p:ph type="body" sz="quarter" idx="12" hasCustomPrompt="1"/>
          </p:nvPr>
        </p:nvSpPr>
        <p:spPr>
          <a:xfrm>
            <a:off x="982663" y="3212976"/>
            <a:ext cx="9145588" cy="2916362"/>
          </a:xfrm>
        </p:spPr>
        <p:txBody>
          <a:bodyPr/>
          <a:lstStyle>
            <a:lvl1pPr>
              <a:defRPr sz="1800" b="1"/>
            </a:lvl1pPr>
            <a:lvl2pPr>
              <a:spcBef>
                <a:spcPts val="1000"/>
              </a:spcBef>
              <a:defRPr/>
            </a:lvl2pPr>
            <a:lvl3pPr marL="180000">
              <a:defRPr b="0"/>
            </a:lvl3pPr>
            <a:lvl4pPr marL="324000">
              <a:defRPr/>
            </a:lvl4pPr>
          </a:lstStyle>
          <a:p>
            <a:pPr lvl="0"/>
            <a:r>
              <a:rPr lang="fr-FR"/>
              <a:t>Click to change the text styles of the mask</a:t>
            </a:r>
          </a:p>
          <a:p>
            <a:pPr lvl="1"/>
            <a:r>
              <a:rPr lang="fr-FR"/>
              <a:t>Second level</a:t>
            </a:r>
          </a:p>
          <a:p>
            <a:pPr lvl="2"/>
            <a:r>
              <a:rPr lang="fr-FR"/>
              <a:t>Third level</a:t>
            </a:r>
          </a:p>
          <a:p>
            <a:pPr lvl="3"/>
            <a:r>
              <a:rPr lang="fr-FR"/>
              <a:t>Fourth level</a:t>
            </a:r>
          </a:p>
          <a:p>
            <a:pPr lvl="4"/>
            <a:r>
              <a:rPr lang="fr-FR"/>
              <a:t>Fifth level</a:t>
            </a:r>
            <a:endParaRPr lang="fr-FR" dirty="0"/>
          </a:p>
        </p:txBody>
      </p:sp>
      <p:sp>
        <p:nvSpPr>
          <p:cNvPr id="4" name="Espace réservé du pied de page 3"/>
          <p:cNvSpPr>
            <a:spLocks noGrp="1"/>
          </p:cNvSpPr>
          <p:nvPr>
            <p:ph type="ftr" sz="quarter" idx="13"/>
          </p:nvPr>
        </p:nvSpPr>
        <p:spPr/>
        <p:txBody>
          <a:bodyPr/>
          <a:lstStyle/>
          <a:p>
            <a:r>
              <a:rPr lang="fr-FR"/>
              <a:t>Bouygues Construction  |  Month Year</a:t>
            </a:r>
            <a:endParaRPr lang="fr-FR" dirty="0"/>
          </a:p>
        </p:txBody>
      </p:sp>
      <p:sp>
        <p:nvSpPr>
          <p:cNvPr id="8" name="Espace réservé du numéro de diapositive 7"/>
          <p:cNvSpPr>
            <a:spLocks noGrp="1"/>
          </p:cNvSpPr>
          <p:nvPr>
            <p:ph type="sldNum" sz="quarter" idx="14"/>
          </p:nvPr>
        </p:nvSpPr>
        <p:spPr/>
        <p:txBody>
          <a:body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387015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 Tableau">
    <p:spTree>
      <p:nvGrpSpPr>
        <p:cNvPr id="1" name=""/>
        <p:cNvGrpSpPr/>
        <p:nvPr/>
      </p:nvGrpSpPr>
      <p:grpSpPr>
        <a:xfrm>
          <a:off x="0" y="0"/>
          <a:ext cx="0" cy="0"/>
          <a:chOff x="0" y="0"/>
          <a:chExt cx="0" cy="0"/>
        </a:xfrm>
      </p:grpSpPr>
      <p:sp>
        <p:nvSpPr>
          <p:cNvPr id="5" name="Rectangle 4"/>
          <p:cNvSpPr/>
          <p:nvPr userDrawn="1"/>
        </p:nvSpPr>
        <p:spPr>
          <a:xfrm>
            <a:off x="-1" y="0"/>
            <a:ext cx="468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982663" y="692696"/>
            <a:ext cx="3457153" cy="1296144"/>
          </a:xfrm>
        </p:spPr>
        <p:txBody>
          <a:bodyPr anchor="t"/>
          <a:lstStyle>
            <a:lvl1pPr>
              <a:defRPr/>
            </a:lvl1pPr>
          </a:lstStyle>
          <a:p>
            <a:r>
              <a:rPr lang="fr-FR"/>
              <a:t>Change the title style</a:t>
            </a:r>
            <a:endParaRPr lang="fr-FR" dirty="0"/>
          </a:p>
        </p:txBody>
      </p:sp>
      <p:sp>
        <p:nvSpPr>
          <p:cNvPr id="6" name="Rectangle 5"/>
          <p:cNvSpPr/>
          <p:nvPr userDrawn="1"/>
        </p:nvSpPr>
        <p:spPr>
          <a:xfrm>
            <a:off x="0" y="728752"/>
            <a:ext cx="720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p:cNvSpPr>
            <a:spLocks noGrp="1"/>
          </p:cNvSpPr>
          <p:nvPr>
            <p:ph type="body" sz="quarter" idx="12" hasCustomPrompt="1"/>
          </p:nvPr>
        </p:nvSpPr>
        <p:spPr>
          <a:xfrm>
            <a:off x="982663" y="2240868"/>
            <a:ext cx="3457575" cy="3888470"/>
          </a:xfrm>
        </p:spPr>
        <p:txBody>
          <a:bodyPr/>
          <a:lstStyle>
            <a:lvl1pPr>
              <a:lnSpc>
                <a:spcPct val="100000"/>
              </a:lnSpc>
              <a:defRPr sz="1800" b="1"/>
            </a:lvl1pPr>
            <a:lvl3pPr marL="180000">
              <a:defRPr/>
            </a:lvl3pPr>
            <a:lvl4pPr marL="324000">
              <a:defRPr/>
            </a:lvl4pPr>
          </a:lstStyle>
          <a:p>
            <a:pPr lvl="0"/>
            <a:r>
              <a:rPr lang="fr-FR"/>
              <a:t>Click to change the text styles of the mask</a:t>
            </a:r>
          </a:p>
          <a:p>
            <a:pPr lvl="1"/>
            <a:r>
              <a:rPr lang="fr-FR"/>
              <a:t>Second level</a:t>
            </a:r>
          </a:p>
          <a:p>
            <a:pPr lvl="2"/>
            <a:r>
              <a:rPr lang="fr-FR"/>
              <a:t>Third level</a:t>
            </a:r>
          </a:p>
          <a:p>
            <a:pPr lvl="3"/>
            <a:r>
              <a:rPr lang="fr-FR"/>
              <a:t>Fourth level </a:t>
            </a:r>
          </a:p>
          <a:p>
            <a:pPr lvl="4"/>
            <a:r>
              <a:rPr lang="fr-FR"/>
              <a:t>Fifth level</a:t>
            </a:r>
            <a:endParaRPr lang="fr-FR" dirty="0"/>
          </a:p>
        </p:txBody>
      </p:sp>
      <p:sp>
        <p:nvSpPr>
          <p:cNvPr id="11" name="Espace réservé du tableau 10"/>
          <p:cNvSpPr>
            <a:spLocks noGrp="1"/>
          </p:cNvSpPr>
          <p:nvPr>
            <p:ph type="tbl" sz="quarter" idx="13" hasCustomPrompt="1"/>
          </p:nvPr>
        </p:nvSpPr>
        <p:spPr>
          <a:xfrm>
            <a:off x="5159375" y="1736725"/>
            <a:ext cx="6553200" cy="3492500"/>
          </a:xfrm>
        </p:spPr>
        <p:txBody>
          <a:bodyPr anchor="ctr"/>
          <a:lstStyle>
            <a:lvl1pPr algn="ctr">
              <a:defRPr sz="1200" b="0"/>
            </a:lvl1pPr>
          </a:lstStyle>
          <a:p>
            <a:r>
              <a:rPr lang="fr-FR"/>
              <a:t>Click on the icon to add a table</a:t>
            </a:r>
          </a:p>
        </p:txBody>
      </p:sp>
      <p:sp>
        <p:nvSpPr>
          <p:cNvPr id="12" name="Espace réservé du texte 5"/>
          <p:cNvSpPr>
            <a:spLocks noGrp="1"/>
          </p:cNvSpPr>
          <p:nvPr>
            <p:ph type="body" sz="quarter" idx="14" hasCustomPrompt="1"/>
          </p:nvPr>
        </p:nvSpPr>
        <p:spPr>
          <a:xfrm>
            <a:off x="5159375" y="5481228"/>
            <a:ext cx="6553200" cy="400110"/>
          </a:xfrm>
        </p:spPr>
        <p:txBody>
          <a:bodyPr wrap="square">
            <a:spAutoFit/>
          </a:bodyPr>
          <a:lstStyle>
            <a:lvl1pPr algn="ctr">
              <a:lnSpc>
                <a:spcPct val="100000"/>
              </a:lnSpc>
              <a:spcBef>
                <a:spcPts val="0"/>
              </a:spcBef>
              <a:defRPr sz="1600" b="1" cap="all" baseline="0">
                <a:solidFill>
                  <a:schemeClr val="tx2"/>
                </a:solidFill>
                <a:latin typeface="+mn-lt"/>
              </a:defRPr>
            </a:lvl1pPr>
            <a:lvl2pPr algn="ctr">
              <a:lnSpc>
                <a:spcPct val="100000"/>
              </a:lnSpc>
              <a:spcBef>
                <a:spcPts val="0"/>
              </a:spcBef>
              <a:defRPr sz="1000">
                <a:solidFill>
                  <a:schemeClr val="tx1"/>
                </a:solidFill>
                <a:latin typeface="+mn-lt"/>
              </a:defRPr>
            </a:lvl2pPr>
            <a:lvl3pPr algn="ctr">
              <a:defRPr/>
            </a:lvl3pPr>
            <a:lvl4pPr algn="ctr">
              <a:defRPr/>
            </a:lvl4pPr>
            <a:lvl5pPr algn="ctr">
              <a:defRPr/>
            </a:lvl5pPr>
          </a:lstStyle>
          <a:p>
            <a:pPr lvl="0"/>
            <a:r>
              <a:rPr lang="fr-FR"/>
              <a:t>Click to change the text styles of the mask</a:t>
            </a:r>
          </a:p>
          <a:p>
            <a:pPr lvl="1"/>
            <a:r>
              <a:rPr lang="fr-FR"/>
              <a:t>Second level</a:t>
            </a:r>
          </a:p>
        </p:txBody>
      </p:sp>
      <p:sp>
        <p:nvSpPr>
          <p:cNvPr id="7" name="Espace réservé du pied de page 6"/>
          <p:cNvSpPr>
            <a:spLocks noGrp="1"/>
          </p:cNvSpPr>
          <p:nvPr>
            <p:ph type="ftr" sz="quarter" idx="15"/>
          </p:nvPr>
        </p:nvSpPr>
        <p:spPr/>
        <p:txBody>
          <a:bodyPr/>
          <a:lstStyle/>
          <a:p>
            <a:r>
              <a:rPr lang="fr-FR"/>
              <a:t>Bouygues Construction  |  Month Year</a:t>
            </a:r>
            <a:endParaRPr lang="fr-FR" dirty="0"/>
          </a:p>
        </p:txBody>
      </p:sp>
      <p:sp>
        <p:nvSpPr>
          <p:cNvPr id="8" name="Espace réservé du numéro de diapositive 7"/>
          <p:cNvSpPr>
            <a:spLocks noGrp="1"/>
          </p:cNvSpPr>
          <p:nvPr>
            <p:ph type="sldNum" sz="quarter" idx="16"/>
          </p:nvPr>
        </p:nvSpPr>
        <p:spPr/>
        <p:txBody>
          <a:body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1621566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5" name="Rectangle 4"/>
          <p:cNvSpPr/>
          <p:nvPr userDrawn="1"/>
        </p:nvSpPr>
        <p:spPr>
          <a:xfrm>
            <a:off x="-1" y="0"/>
            <a:ext cx="468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982663" y="692696"/>
            <a:ext cx="3457153" cy="1296144"/>
          </a:xfrm>
        </p:spPr>
        <p:txBody>
          <a:bodyPr anchor="t"/>
          <a:lstStyle/>
          <a:p>
            <a:r>
              <a:rPr lang="fr-FR"/>
              <a:t>Change the title style</a:t>
            </a:r>
            <a:endParaRPr lang="fr-FR" dirty="0"/>
          </a:p>
        </p:txBody>
      </p:sp>
      <p:sp>
        <p:nvSpPr>
          <p:cNvPr id="6" name="Rectangle 5"/>
          <p:cNvSpPr/>
          <p:nvPr userDrawn="1"/>
        </p:nvSpPr>
        <p:spPr>
          <a:xfrm>
            <a:off x="0" y="728752"/>
            <a:ext cx="720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p:cNvSpPr>
            <a:spLocks noGrp="1"/>
          </p:cNvSpPr>
          <p:nvPr>
            <p:ph type="body" sz="quarter" idx="12" hasCustomPrompt="1"/>
          </p:nvPr>
        </p:nvSpPr>
        <p:spPr>
          <a:xfrm>
            <a:off x="982663" y="2240868"/>
            <a:ext cx="3457575" cy="3888470"/>
          </a:xfrm>
        </p:spPr>
        <p:txBody>
          <a:bodyPr/>
          <a:lstStyle>
            <a:lvl1pPr>
              <a:defRPr sz="1800" b="1"/>
            </a:lvl1pPr>
            <a:lvl3pPr marL="180000">
              <a:defRPr/>
            </a:lvl3pPr>
            <a:lvl4pPr marL="324000">
              <a:defRPr/>
            </a:lvl4pPr>
          </a:lstStyle>
          <a:p>
            <a:pPr lvl="0"/>
            <a:r>
              <a:rPr lang="fr-FR"/>
              <a:t>Click to change the text styles of the mask</a:t>
            </a:r>
          </a:p>
          <a:p>
            <a:pPr lvl="1"/>
            <a:r>
              <a:rPr lang="fr-FR"/>
              <a:t>Second level</a:t>
            </a:r>
          </a:p>
          <a:p>
            <a:pPr lvl="2"/>
            <a:r>
              <a:rPr lang="fr-FR"/>
              <a:t>Third level</a:t>
            </a:r>
          </a:p>
          <a:p>
            <a:pPr lvl="3"/>
            <a:r>
              <a:rPr lang="fr-FR"/>
              <a:t>Fourth level </a:t>
            </a:r>
          </a:p>
          <a:p>
            <a:pPr lvl="4"/>
            <a:r>
              <a:rPr lang="fr-FR"/>
              <a:t>Fifth level</a:t>
            </a:r>
            <a:endParaRPr lang="fr-FR" dirty="0"/>
          </a:p>
        </p:txBody>
      </p:sp>
      <p:sp>
        <p:nvSpPr>
          <p:cNvPr id="12" name="Espace réservé du texte 5"/>
          <p:cNvSpPr>
            <a:spLocks noGrp="1"/>
          </p:cNvSpPr>
          <p:nvPr>
            <p:ph type="body" sz="quarter" idx="14" hasCustomPrompt="1"/>
          </p:nvPr>
        </p:nvSpPr>
        <p:spPr>
          <a:xfrm>
            <a:off x="5159375" y="5481228"/>
            <a:ext cx="6553200" cy="400110"/>
          </a:xfrm>
        </p:spPr>
        <p:txBody>
          <a:bodyPr wrap="square">
            <a:spAutoFit/>
          </a:bodyPr>
          <a:lstStyle>
            <a:lvl1pPr algn="ctr">
              <a:lnSpc>
                <a:spcPct val="100000"/>
              </a:lnSpc>
              <a:spcBef>
                <a:spcPts val="0"/>
              </a:spcBef>
              <a:defRPr sz="1600" b="1" cap="all" baseline="0">
                <a:solidFill>
                  <a:schemeClr val="tx2"/>
                </a:solidFill>
                <a:latin typeface="+mn-lt"/>
              </a:defRPr>
            </a:lvl1pPr>
            <a:lvl2pPr algn="ctr">
              <a:lnSpc>
                <a:spcPct val="100000"/>
              </a:lnSpc>
              <a:spcBef>
                <a:spcPts val="0"/>
              </a:spcBef>
              <a:defRPr sz="1000">
                <a:solidFill>
                  <a:schemeClr val="tx1"/>
                </a:solidFill>
                <a:latin typeface="+mn-lt"/>
              </a:defRPr>
            </a:lvl2pPr>
            <a:lvl3pPr algn="ctr">
              <a:defRPr/>
            </a:lvl3pPr>
            <a:lvl4pPr algn="ctr">
              <a:defRPr/>
            </a:lvl4pPr>
            <a:lvl5pPr algn="ctr">
              <a:defRPr/>
            </a:lvl5pPr>
          </a:lstStyle>
          <a:p>
            <a:pPr lvl="0"/>
            <a:r>
              <a:rPr lang="fr-FR"/>
              <a:t>Click to change the text styles of the mask</a:t>
            </a:r>
          </a:p>
          <a:p>
            <a:pPr lvl="1"/>
            <a:r>
              <a:rPr lang="fr-FR"/>
              <a:t>Second level</a:t>
            </a:r>
          </a:p>
        </p:txBody>
      </p:sp>
      <p:sp>
        <p:nvSpPr>
          <p:cNvPr id="8" name="Espace réservé du graphique 7"/>
          <p:cNvSpPr>
            <a:spLocks noGrp="1"/>
          </p:cNvSpPr>
          <p:nvPr>
            <p:ph type="chart" sz="quarter" idx="15" hasCustomPrompt="1"/>
          </p:nvPr>
        </p:nvSpPr>
        <p:spPr>
          <a:xfrm>
            <a:off x="5154324" y="1736700"/>
            <a:ext cx="6553200" cy="3492500"/>
          </a:xfrm>
        </p:spPr>
        <p:txBody>
          <a:bodyPr anchor="ctr"/>
          <a:lstStyle>
            <a:lvl1pPr algn="ctr">
              <a:defRPr sz="1200" b="0"/>
            </a:lvl1pPr>
          </a:lstStyle>
          <a:p>
            <a:r>
              <a:rPr lang="fr-FR"/>
              <a:t>Click on the icon to add a chart</a:t>
            </a:r>
          </a:p>
        </p:txBody>
      </p:sp>
      <p:sp>
        <p:nvSpPr>
          <p:cNvPr id="7" name="Espace réservé du pied de page 6"/>
          <p:cNvSpPr>
            <a:spLocks noGrp="1"/>
          </p:cNvSpPr>
          <p:nvPr>
            <p:ph type="ftr" sz="quarter" idx="16"/>
          </p:nvPr>
        </p:nvSpPr>
        <p:spPr/>
        <p:txBody>
          <a:bodyPr/>
          <a:lstStyle/>
          <a:p>
            <a:r>
              <a:rPr lang="fr-FR"/>
              <a:t>Bouygues Construction  |  Month Year</a:t>
            </a:r>
            <a:endParaRPr lang="fr-FR" dirty="0"/>
          </a:p>
        </p:txBody>
      </p:sp>
      <p:sp>
        <p:nvSpPr>
          <p:cNvPr id="10" name="Espace réservé du numéro de diapositive 9"/>
          <p:cNvSpPr>
            <a:spLocks noGrp="1"/>
          </p:cNvSpPr>
          <p:nvPr>
            <p:ph type="sldNum" sz="quarter" idx="17"/>
          </p:nvPr>
        </p:nvSpPr>
        <p:spPr/>
        <p:txBody>
          <a:bodyPr/>
          <a:lstStyle/>
          <a:p>
            <a:r>
              <a:rPr lang="fr-FR"/>
              <a:t>| </a:t>
            </a:r>
            <a:fld id="{C2EBF694-A8F9-4F06-8F8E-D09447FAA2D5}" type="slidenum">
              <a:rPr smtClean="0"/>
              <a:pPr/>
              <a:t>‹#›</a:t>
            </a:fld>
            <a:endParaRPr dirty="0"/>
          </a:p>
        </p:txBody>
      </p:sp>
    </p:spTree>
    <p:extLst>
      <p:ext uri="{BB962C8B-B14F-4D97-AF65-F5344CB8AC3E}">
        <p14:creationId xmlns:p14="http://schemas.microsoft.com/office/powerpoint/2010/main" val="9742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82663" y="692696"/>
            <a:ext cx="9145587" cy="609398"/>
          </a:xfrm>
          <a:prstGeom prst="rect">
            <a:avLst/>
          </a:prstGeom>
        </p:spPr>
        <p:txBody>
          <a:bodyPr vert="horz" lIns="36000" tIns="0" rIns="36000" bIns="0" rtlCol="0" anchor="ctr">
            <a:noAutofit/>
          </a:bodyPr>
          <a:lstStyle/>
          <a:p>
            <a:r>
              <a:rPr lang="fr-FR" dirty="0"/>
              <a:t>Change the title style</a:t>
            </a:r>
          </a:p>
        </p:txBody>
      </p:sp>
      <p:sp>
        <p:nvSpPr>
          <p:cNvPr id="3" name="Espace réservé du texte 2"/>
          <p:cNvSpPr>
            <a:spLocks noGrp="1"/>
          </p:cNvSpPr>
          <p:nvPr>
            <p:ph type="body" idx="1"/>
          </p:nvPr>
        </p:nvSpPr>
        <p:spPr>
          <a:xfrm>
            <a:off x="982663" y="1736812"/>
            <a:ext cx="9145587" cy="4392526"/>
          </a:xfrm>
          <a:prstGeom prst="rect">
            <a:avLst/>
          </a:prstGeom>
        </p:spPr>
        <p:txBody>
          <a:bodyPr vert="horz" lIns="36000" tIns="0" rIns="36000" bIns="0" rtlCol="0">
            <a:noAutofit/>
          </a:bodyPr>
          <a:lstStyle/>
          <a:p>
            <a:pPr lvl="0"/>
            <a:r>
              <a:rPr lang="fr-FR" dirty="0"/>
              <a:t>Change the text styles of the mask</a:t>
            </a:r>
          </a:p>
          <a:p>
            <a:pPr lvl="1"/>
            <a:r>
              <a:rPr lang="fr-FR" dirty="0"/>
              <a:t>Second level</a:t>
            </a:r>
          </a:p>
          <a:p>
            <a:pPr lvl="2"/>
            <a:r>
              <a:rPr lang="fr-FR" dirty="0"/>
              <a:t>Third level</a:t>
            </a:r>
          </a:p>
          <a:p>
            <a:pPr lvl="3"/>
            <a:r>
              <a:rPr lang="fr-FR" dirty="0"/>
              <a:t>Fourth level</a:t>
            </a:r>
          </a:p>
          <a:p>
            <a:pPr lvl="4"/>
            <a:r>
              <a:rPr lang="fr-FR" dirty="0"/>
              <a:t>Fifth level</a:t>
            </a:r>
          </a:p>
        </p:txBody>
      </p:sp>
      <p:sp>
        <p:nvSpPr>
          <p:cNvPr id="5" name="Espace réservé du pied de page 4"/>
          <p:cNvSpPr>
            <a:spLocks noGrp="1"/>
          </p:cNvSpPr>
          <p:nvPr>
            <p:ph type="ftr" sz="quarter" idx="3"/>
          </p:nvPr>
        </p:nvSpPr>
        <p:spPr>
          <a:xfrm>
            <a:off x="9460280" y="6594433"/>
            <a:ext cx="2340000" cy="123111"/>
          </a:xfrm>
          <a:prstGeom prst="rect">
            <a:avLst/>
          </a:prstGeom>
        </p:spPr>
        <p:txBody>
          <a:bodyPr vert="horz" wrap="square" lIns="36000" tIns="0" rIns="36000" bIns="0" rtlCol="0" anchor="ctr">
            <a:spAutoFit/>
          </a:bodyPr>
          <a:lstStyle>
            <a:lvl1pPr algn="r">
              <a:defRPr sz="800">
                <a:solidFill>
                  <a:schemeClr val="bg1">
                    <a:lumMod val="50000"/>
                  </a:schemeClr>
                </a:solidFill>
              </a:defRPr>
            </a:lvl1pPr>
          </a:lstStyle>
          <a:p>
            <a:r>
              <a:rPr lang="fr-FR"/>
              <a:t>Bouygues Construction  |  Month Year</a:t>
            </a:r>
            <a:endParaRPr lang="fr-FR" dirty="0"/>
          </a:p>
        </p:txBody>
      </p:sp>
      <p:sp>
        <p:nvSpPr>
          <p:cNvPr id="4" name="Espace réservé du numéro de diapositive 3"/>
          <p:cNvSpPr>
            <a:spLocks noGrp="1"/>
          </p:cNvSpPr>
          <p:nvPr>
            <p:ph type="sldNum" sz="quarter" idx="4"/>
          </p:nvPr>
        </p:nvSpPr>
        <p:spPr>
          <a:xfrm>
            <a:off x="11805565" y="6594433"/>
            <a:ext cx="240450" cy="123111"/>
          </a:xfrm>
          <a:prstGeom prst="rect">
            <a:avLst/>
          </a:prstGeom>
          <a:noFill/>
        </p:spPr>
        <p:txBody>
          <a:bodyPr wrap="none" lIns="0" tIns="0" rIns="0" bIns="0" rtlCol="0" anchor="ctr">
            <a:spAutoFit/>
          </a:bodyPr>
          <a:lstStyle>
            <a:lvl1pPr>
              <a:defRPr lang="fr-FR" sz="800" smtClean="0">
                <a:solidFill>
                  <a:schemeClr val="bg1">
                    <a:lumMod val="50000"/>
                  </a:schemeClr>
                </a:solidFill>
              </a:defRPr>
            </a:lvl1pPr>
          </a:lstStyle>
          <a:p>
            <a:r>
              <a:rPr lang="fr-FR" dirty="0"/>
              <a:t>| </a:t>
            </a:r>
            <a:fld id="{C2EBF694-A8F9-4F06-8F8E-D09447FAA2D5}" type="slidenum">
              <a:rPr smtClean="0"/>
              <a:pPr/>
              <a:t>‹#›</a:t>
            </a:fld>
            <a:endParaRPr dirty="0"/>
          </a:p>
        </p:txBody>
      </p:sp>
    </p:spTree>
    <p:extLst>
      <p:ext uri="{BB962C8B-B14F-4D97-AF65-F5344CB8AC3E}">
        <p14:creationId xmlns:p14="http://schemas.microsoft.com/office/powerpoint/2010/main" val="2896932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6" r:id="rId3"/>
    <p:sldLayoutId id="2147483685" r:id="rId4"/>
    <p:sldLayoutId id="2147483676" r:id="rId5"/>
    <p:sldLayoutId id="2147483680" r:id="rId6"/>
    <p:sldLayoutId id="2147483681" r:id="rId7"/>
    <p:sldLayoutId id="2147483677" r:id="rId8"/>
    <p:sldLayoutId id="2147483678" r:id="rId9"/>
    <p:sldLayoutId id="2147483679" r:id="rId10"/>
    <p:sldLayoutId id="2147483663" r:id="rId11"/>
    <p:sldLayoutId id="2147483683" r:id="rId12"/>
    <p:sldLayoutId id="2147483673" r:id="rId13"/>
    <p:sldLayoutId id="2147483682" r:id="rId14"/>
    <p:sldLayoutId id="2147483675" r:id="rId15"/>
    <p:sldLayoutId id="2147483687" r:id="rId16"/>
  </p:sldLayoutIdLst>
  <p:hf hdr="0" ftr="0" dt="0"/>
  <p:txStyles>
    <p:titleStyle>
      <a:lvl1pPr algn="l" defTabSz="914400" rtl="0" eaLnBrk="1" latinLnBrk="0" hangingPunct="1">
        <a:lnSpc>
          <a:spcPct val="90000"/>
        </a:lnSpc>
        <a:spcBef>
          <a:spcPct val="0"/>
        </a:spcBef>
        <a:buNone/>
        <a:defRPr sz="4400" b="1"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Tx/>
        <a:buNone/>
        <a:defRPr sz="1900" b="1" kern="1200">
          <a:solidFill>
            <a:schemeClr val="tx1"/>
          </a:solidFill>
          <a:latin typeface="+mn-lt"/>
          <a:ea typeface="+mn-ea"/>
          <a:cs typeface="+mn-cs"/>
        </a:defRPr>
      </a:lvl1pPr>
      <a:lvl2pPr marL="0" indent="0" algn="l" defTabSz="914400" rtl="0" eaLnBrk="1" latinLnBrk="0" hangingPunct="1">
        <a:lnSpc>
          <a:spcPct val="100000"/>
        </a:lnSpc>
        <a:spcBef>
          <a:spcPts val="1000"/>
        </a:spcBef>
        <a:buFontTx/>
        <a:buNone/>
        <a:defRPr sz="1800" b="0" kern="1200">
          <a:solidFill>
            <a:schemeClr val="tx1"/>
          </a:solidFill>
          <a:latin typeface="+mn-lt"/>
          <a:ea typeface="+mn-ea"/>
          <a:cs typeface="+mn-cs"/>
        </a:defRPr>
      </a:lvl2pPr>
      <a:lvl3pPr marL="180000" indent="-179388" algn="l" defTabSz="914400" rtl="0" eaLnBrk="1" latinLnBrk="0" hangingPunct="1">
        <a:lnSpc>
          <a:spcPct val="100000"/>
        </a:lnSpc>
        <a:spcBef>
          <a:spcPts val="600"/>
        </a:spcBef>
        <a:buClr>
          <a:schemeClr val="tx2"/>
        </a:buClr>
        <a:buFont typeface="Symbol" panose="05050102010706020507" pitchFamily="18" charset="2"/>
        <a:buChar char="·"/>
        <a:defRPr sz="1800" b="0" kern="1200">
          <a:solidFill>
            <a:schemeClr val="tx1"/>
          </a:solidFill>
          <a:latin typeface="+mn-lt"/>
          <a:ea typeface="+mn-ea"/>
          <a:cs typeface="+mn-cs"/>
        </a:defRPr>
      </a:lvl3pPr>
      <a:lvl4pPr marL="324000" indent="-142875" algn="l" defTabSz="914400" rtl="0" eaLnBrk="1" latinLnBrk="0" hangingPunct="1">
        <a:lnSpc>
          <a:spcPct val="100000"/>
        </a:lnSpc>
        <a:spcBef>
          <a:spcPts val="300"/>
        </a:spcBef>
        <a:buFont typeface="Calibri" panose="020F0502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6380" userDrawn="1">
          <p15:clr>
            <a:srgbClr val="F26B43"/>
          </p15:clr>
        </p15:guide>
        <p15:guide id="1" pos="619" userDrawn="1">
          <p15:clr>
            <a:srgbClr val="F26B43"/>
          </p15:clr>
        </p15:guide>
        <p15:guide id="2" orient="horz" pos="3861">
          <p15:clr>
            <a:srgbClr val="F26B43"/>
          </p15:clr>
        </p15:guide>
        <p15:guide id="3" orient="horz" pos="109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rázku 4" descr="Obsah obrázku linkovaný, zahrada, železnice, kolonáda&#10;&#10;Popis byl vytvořen automaticky">
            <a:extLst>
              <a:ext uri="{FF2B5EF4-FFF2-40B4-BE49-F238E27FC236}">
                <a16:creationId xmlns:a16="http://schemas.microsoft.com/office/drawing/2014/main" id="{792436F5-5996-4966-B8E5-D6973891B9C9}"/>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0" y="0"/>
            <a:ext cx="12192000" cy="5760000"/>
          </a:xfrm>
        </p:spPr>
      </p:pic>
      <p:sp>
        <p:nvSpPr>
          <p:cNvPr id="3" name="Zástupný text 2">
            <a:extLst>
              <a:ext uri="{FF2B5EF4-FFF2-40B4-BE49-F238E27FC236}">
                <a16:creationId xmlns:a16="http://schemas.microsoft.com/office/drawing/2014/main" id="{96239529-0439-4AC6-A704-E15C5FD03C79}"/>
              </a:ext>
            </a:extLst>
          </p:cNvPr>
          <p:cNvSpPr>
            <a:spLocks noGrp="1"/>
          </p:cNvSpPr>
          <p:nvPr>
            <p:ph type="body" sz="quarter" idx="14"/>
          </p:nvPr>
        </p:nvSpPr>
        <p:spPr/>
        <p:txBody>
          <a:bodyPr/>
          <a:lstStyle/>
          <a:p>
            <a:r>
              <a:rPr lang="cs-CZ" dirty="0"/>
              <a:t>Multifunkční operační středisko </a:t>
            </a:r>
            <a:r>
              <a:rPr lang="cs-CZ" dirty="0" err="1"/>
              <a:t>malovanka</a:t>
            </a:r>
            <a:endParaRPr lang="en-GB" dirty="0"/>
          </a:p>
          <a:p>
            <a:pPr lvl="1"/>
            <a:r>
              <a:rPr lang="cs-CZ" dirty="0"/>
              <a:t>Prezentace projektu</a:t>
            </a:r>
            <a:endParaRPr lang="en-GB" dirty="0"/>
          </a:p>
        </p:txBody>
      </p:sp>
    </p:spTree>
    <p:extLst>
      <p:ext uri="{BB962C8B-B14F-4D97-AF65-F5344CB8AC3E}">
        <p14:creationId xmlns:p14="http://schemas.microsoft.com/office/powerpoint/2010/main" val="4163105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D5F8ED-12D3-4C24-BEA3-FE1EF43A03CC}"/>
              </a:ext>
            </a:extLst>
          </p:cNvPr>
          <p:cNvSpPr>
            <a:spLocks noGrp="1"/>
          </p:cNvSpPr>
          <p:nvPr>
            <p:ph type="title"/>
          </p:nvPr>
        </p:nvSpPr>
        <p:spPr/>
        <p:txBody>
          <a:bodyPr/>
          <a:lstStyle/>
          <a:p>
            <a:r>
              <a:rPr lang="cs-CZ" dirty="0"/>
              <a:t>Vizualizace</a:t>
            </a:r>
          </a:p>
        </p:txBody>
      </p:sp>
      <p:sp>
        <p:nvSpPr>
          <p:cNvPr id="3" name="Zástupný text 2">
            <a:extLst>
              <a:ext uri="{FF2B5EF4-FFF2-40B4-BE49-F238E27FC236}">
                <a16:creationId xmlns:a16="http://schemas.microsoft.com/office/drawing/2014/main" id="{F32003B5-0F2E-4E3A-9FA8-84A3CE21FC00}"/>
              </a:ext>
            </a:extLst>
          </p:cNvPr>
          <p:cNvSpPr>
            <a:spLocks noGrp="1"/>
          </p:cNvSpPr>
          <p:nvPr>
            <p:ph type="body" sz="quarter" idx="12"/>
          </p:nvPr>
        </p:nvSpPr>
        <p:spPr/>
        <p:txBody>
          <a:bodyPr/>
          <a:lstStyle/>
          <a:p>
            <a:endParaRPr lang="cs-CZ"/>
          </a:p>
        </p:txBody>
      </p:sp>
      <p:sp>
        <p:nvSpPr>
          <p:cNvPr id="4" name="Zástupný symbol pro číslo snímku 3">
            <a:extLst>
              <a:ext uri="{FF2B5EF4-FFF2-40B4-BE49-F238E27FC236}">
                <a16:creationId xmlns:a16="http://schemas.microsoft.com/office/drawing/2014/main" id="{8D0E01F9-0A3B-4DF1-90B6-3F4AA4EAF1FE}"/>
              </a:ext>
            </a:extLst>
          </p:cNvPr>
          <p:cNvSpPr>
            <a:spLocks noGrp="1"/>
          </p:cNvSpPr>
          <p:nvPr>
            <p:ph type="sldNum" sz="quarter" idx="14"/>
          </p:nvPr>
        </p:nvSpPr>
        <p:spPr/>
        <p:txBody>
          <a:bodyPr/>
          <a:lstStyle/>
          <a:p>
            <a:r>
              <a:rPr lang="fr-FR"/>
              <a:t>| </a:t>
            </a:r>
            <a:fld id="{C2EBF694-A8F9-4F06-8F8E-D09447FAA2D5}" type="slidenum">
              <a:rPr smtClean="0"/>
              <a:pPr/>
              <a:t>10</a:t>
            </a:fld>
            <a:endParaRPr dirty="0"/>
          </a:p>
        </p:txBody>
      </p:sp>
      <p:pic>
        <p:nvPicPr>
          <p:cNvPr id="6" name="Obrázek 5">
            <a:extLst>
              <a:ext uri="{FF2B5EF4-FFF2-40B4-BE49-F238E27FC236}">
                <a16:creationId xmlns:a16="http://schemas.microsoft.com/office/drawing/2014/main" id="{6E5C0AB6-B3CD-47BA-B11D-D879023059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802000" y="1753786"/>
            <a:ext cx="6588000" cy="4392000"/>
          </a:xfrm>
          <a:prstGeom prst="rect">
            <a:avLst/>
          </a:prstGeom>
        </p:spPr>
      </p:pic>
    </p:spTree>
    <p:extLst>
      <p:ext uri="{BB962C8B-B14F-4D97-AF65-F5344CB8AC3E}">
        <p14:creationId xmlns:p14="http://schemas.microsoft.com/office/powerpoint/2010/main" val="215250143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rázku 4" descr="Obsah obrázku linkovaný, zahrada, železnice, kolonáda&#10;&#10;Popis byl vytvořen automaticky">
            <a:extLst>
              <a:ext uri="{FF2B5EF4-FFF2-40B4-BE49-F238E27FC236}">
                <a16:creationId xmlns:a16="http://schemas.microsoft.com/office/drawing/2014/main" id="{792436F5-5996-4966-B8E5-D6973891B9C9}"/>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0" y="0"/>
            <a:ext cx="12192000" cy="5760000"/>
          </a:xfrm>
        </p:spPr>
      </p:pic>
      <p:sp>
        <p:nvSpPr>
          <p:cNvPr id="3" name="Zástupný text 2">
            <a:extLst>
              <a:ext uri="{FF2B5EF4-FFF2-40B4-BE49-F238E27FC236}">
                <a16:creationId xmlns:a16="http://schemas.microsoft.com/office/drawing/2014/main" id="{96239529-0439-4AC6-A704-E15C5FD03C79}"/>
              </a:ext>
            </a:extLst>
          </p:cNvPr>
          <p:cNvSpPr>
            <a:spLocks noGrp="1"/>
          </p:cNvSpPr>
          <p:nvPr>
            <p:ph type="body" sz="quarter" idx="14"/>
          </p:nvPr>
        </p:nvSpPr>
        <p:spPr/>
        <p:txBody>
          <a:bodyPr/>
          <a:lstStyle/>
          <a:p>
            <a:r>
              <a:rPr lang="cs-CZ" dirty="0"/>
              <a:t>Multifunkční operační středisko </a:t>
            </a:r>
            <a:r>
              <a:rPr lang="cs-CZ" dirty="0" err="1"/>
              <a:t>malovanka</a:t>
            </a:r>
            <a:endParaRPr lang="en-GB" dirty="0"/>
          </a:p>
          <a:p>
            <a:pPr lvl="1"/>
            <a:r>
              <a:rPr lang="cs-CZ" dirty="0"/>
              <a:t>Prezentace projektu</a:t>
            </a:r>
            <a:endParaRPr lang="en-GB" dirty="0"/>
          </a:p>
        </p:txBody>
      </p:sp>
    </p:spTree>
    <p:extLst>
      <p:ext uri="{BB962C8B-B14F-4D97-AF65-F5344CB8AC3E}">
        <p14:creationId xmlns:p14="http://schemas.microsoft.com/office/powerpoint/2010/main" val="139491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obrázku 8">
            <a:extLst>
              <a:ext uri="{FF2B5EF4-FFF2-40B4-BE49-F238E27FC236}">
                <a16:creationId xmlns:a16="http://schemas.microsoft.com/office/drawing/2014/main" id="{75DB4EDE-2ABF-486D-B829-BD01933246E0}"/>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a:stretch/>
        </p:blipFill>
        <p:spPr>
          <a:xfrm>
            <a:off x="6540000" y="0"/>
            <a:ext cx="5652000" cy="6858000"/>
          </a:xfrm>
        </p:spPr>
      </p:pic>
      <p:sp>
        <p:nvSpPr>
          <p:cNvPr id="2" name="Titre 1"/>
          <p:cNvSpPr>
            <a:spLocks noGrp="1"/>
          </p:cNvSpPr>
          <p:nvPr>
            <p:ph type="title"/>
          </p:nvPr>
        </p:nvSpPr>
        <p:spPr/>
        <p:txBody>
          <a:bodyPr/>
          <a:lstStyle/>
          <a:p>
            <a:r>
              <a:rPr lang="cs-CZ" dirty="0"/>
              <a:t>Základní informace</a:t>
            </a:r>
            <a:endParaRPr lang="en-GB" dirty="0"/>
          </a:p>
        </p:txBody>
      </p:sp>
      <p:sp>
        <p:nvSpPr>
          <p:cNvPr id="3" name="Espace réservé du texte 2"/>
          <p:cNvSpPr>
            <a:spLocks noGrp="1"/>
          </p:cNvSpPr>
          <p:nvPr>
            <p:ph type="body" sz="quarter" idx="12"/>
          </p:nvPr>
        </p:nvSpPr>
        <p:spPr>
          <a:xfrm>
            <a:off x="982663" y="1736725"/>
            <a:ext cx="5113337" cy="4428579"/>
          </a:xfrm>
        </p:spPr>
        <p:txBody>
          <a:bodyPr anchor="ctr"/>
          <a:lstStyle/>
          <a:p>
            <a:pPr>
              <a:tabLst>
                <a:tab pos="2239963" algn="l"/>
              </a:tabLst>
            </a:pPr>
            <a:r>
              <a:rPr lang="cs-CZ" b="0" dirty="0"/>
              <a:t>Název projektu: </a:t>
            </a:r>
            <a:r>
              <a:rPr lang="cs-CZ" dirty="0"/>
              <a:t>	MOS </a:t>
            </a:r>
            <a:r>
              <a:rPr lang="cs-CZ" dirty="0" err="1"/>
              <a:t>Malovanka</a:t>
            </a:r>
            <a:r>
              <a:rPr lang="cs-CZ" dirty="0"/>
              <a:t> II</a:t>
            </a:r>
          </a:p>
          <a:p>
            <a:pPr>
              <a:tabLst>
                <a:tab pos="2239963" algn="l"/>
              </a:tabLst>
            </a:pPr>
            <a:endParaRPr lang="cs-CZ" dirty="0"/>
          </a:p>
          <a:p>
            <a:pPr>
              <a:tabLst>
                <a:tab pos="2239963" algn="l"/>
              </a:tabLst>
            </a:pPr>
            <a:r>
              <a:rPr lang="cs-CZ" b="0" dirty="0"/>
              <a:t>Zahájení výstavby:</a:t>
            </a:r>
            <a:r>
              <a:rPr lang="cs-CZ" dirty="0"/>
              <a:t>	4. 4. 2022</a:t>
            </a:r>
          </a:p>
          <a:p>
            <a:pPr>
              <a:tabLst>
                <a:tab pos="2239963" algn="l"/>
              </a:tabLst>
            </a:pPr>
            <a:r>
              <a:rPr lang="cs-CZ" b="0" dirty="0"/>
              <a:t>Dokončený výstavby:</a:t>
            </a:r>
            <a:r>
              <a:rPr lang="cs-CZ" dirty="0"/>
              <a:t> 	8. 3. 2025</a:t>
            </a:r>
          </a:p>
          <a:p>
            <a:pPr>
              <a:tabLst>
                <a:tab pos="2239963" algn="l"/>
              </a:tabLst>
            </a:pPr>
            <a:endParaRPr lang="cs-CZ" dirty="0"/>
          </a:p>
          <a:p>
            <a:pPr>
              <a:tabLst>
                <a:tab pos="2239963" algn="l"/>
              </a:tabLst>
            </a:pPr>
            <a:r>
              <a:rPr lang="cs-CZ" b="0" dirty="0"/>
              <a:t>Cena díla: </a:t>
            </a:r>
            <a:r>
              <a:rPr lang="cs-CZ" dirty="0"/>
              <a:t>	</a:t>
            </a:r>
            <a:r>
              <a:rPr lang="cs-CZ" dirty="0">
                <a:solidFill>
                  <a:srgbClr val="000000"/>
                </a:solidFill>
                <a:effectLst/>
                <a:ea typeface="Times New Roman" panose="02020603050405020304" pitchFamily="18" charset="0"/>
              </a:rPr>
              <a:t>629 538 020 Kč bez DPH</a:t>
            </a:r>
            <a:endParaRPr lang="cs-CZ" b="1" dirty="0"/>
          </a:p>
          <a:p>
            <a:pPr>
              <a:tabLst>
                <a:tab pos="2239963" algn="l"/>
              </a:tabLst>
            </a:pPr>
            <a:endParaRPr lang="cs-CZ" dirty="0"/>
          </a:p>
          <a:p>
            <a:pPr marL="2239963" indent="-2239963">
              <a:tabLst>
                <a:tab pos="2239963" algn="l"/>
              </a:tabLst>
            </a:pPr>
            <a:r>
              <a:rPr lang="cs-CZ" b="0" dirty="0"/>
              <a:t>Předmět díla:</a:t>
            </a:r>
            <a:r>
              <a:rPr lang="cs-CZ" dirty="0"/>
              <a:t>	kompletní dokončení objektu do provozuschopného stavu</a:t>
            </a:r>
          </a:p>
          <a:p>
            <a:pPr marL="3679825" lvl="4" indent="-3679825">
              <a:tabLst>
                <a:tab pos="2239963" algn="l"/>
              </a:tabLst>
            </a:pPr>
            <a:r>
              <a:rPr lang="cs-CZ" sz="1800" b="0" dirty="0"/>
              <a:t>	</a:t>
            </a:r>
            <a:endParaRPr lang="cs-CZ" sz="1800" dirty="0"/>
          </a:p>
        </p:txBody>
      </p:sp>
      <p:sp>
        <p:nvSpPr>
          <p:cNvPr id="7" name="Espace réservé du numéro de diapositive 6"/>
          <p:cNvSpPr>
            <a:spLocks noGrp="1"/>
          </p:cNvSpPr>
          <p:nvPr>
            <p:ph type="sldNum" sz="quarter" idx="29"/>
          </p:nvPr>
        </p:nvSpPr>
        <p:spPr/>
        <p:txBody>
          <a:bodyPr/>
          <a:lstStyle/>
          <a:p>
            <a:r>
              <a:rPr lang="en-GB"/>
              <a:t>| </a:t>
            </a:r>
            <a:fld id="{C2EBF694-A8F9-4F06-8F8E-D09447FAA2D5}" type="slidenum">
              <a:rPr smtClean="0"/>
              <a:pPr/>
              <a:t>2</a:t>
            </a:fld>
            <a:endParaRPr/>
          </a:p>
        </p:txBody>
      </p:sp>
    </p:spTree>
    <p:extLst>
      <p:ext uri="{BB962C8B-B14F-4D97-AF65-F5344CB8AC3E}">
        <p14:creationId xmlns:p14="http://schemas.microsoft.com/office/powerpoint/2010/main" val="58099309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3D2BE8-499D-4DD8-8DAC-8E4BB58D99BB}"/>
              </a:ext>
            </a:extLst>
          </p:cNvPr>
          <p:cNvSpPr>
            <a:spLocks noGrp="1"/>
          </p:cNvSpPr>
          <p:nvPr>
            <p:ph type="title"/>
          </p:nvPr>
        </p:nvSpPr>
        <p:spPr/>
        <p:txBody>
          <a:bodyPr/>
          <a:lstStyle/>
          <a:p>
            <a:r>
              <a:rPr lang="cs-CZ" dirty="0"/>
              <a:t>MOS </a:t>
            </a:r>
            <a:r>
              <a:rPr lang="cs-CZ" dirty="0" err="1"/>
              <a:t>Malovanka</a:t>
            </a:r>
            <a:endParaRPr lang="cs-CZ" dirty="0"/>
          </a:p>
        </p:txBody>
      </p:sp>
      <p:sp>
        <p:nvSpPr>
          <p:cNvPr id="3" name="Zástupný text 2">
            <a:extLst>
              <a:ext uri="{FF2B5EF4-FFF2-40B4-BE49-F238E27FC236}">
                <a16:creationId xmlns:a16="http://schemas.microsoft.com/office/drawing/2014/main" id="{E9E6F12E-86CC-49C9-BC2F-E385BDB1F8A7}"/>
              </a:ext>
            </a:extLst>
          </p:cNvPr>
          <p:cNvSpPr>
            <a:spLocks noGrp="1"/>
          </p:cNvSpPr>
          <p:nvPr>
            <p:ph type="body" sz="quarter" idx="12"/>
          </p:nvPr>
        </p:nvSpPr>
        <p:spPr/>
        <p:txBody>
          <a:bodyPr anchor="ctr"/>
          <a:lstStyle/>
          <a:p>
            <a:r>
              <a:rPr lang="cs-CZ" sz="1800" dirty="0">
                <a:ea typeface="Calibri" panose="020F0502020204030204" pitchFamily="34" charset="0"/>
              </a:rPr>
              <a:t>I</a:t>
            </a:r>
            <a:r>
              <a:rPr lang="cs-CZ" sz="1800" dirty="0">
                <a:effectLst/>
                <a:ea typeface="Calibri" panose="020F0502020204030204" pitchFamily="34" charset="0"/>
              </a:rPr>
              <a:t>ntegrované centrum řízení dopravy a vybavenosti komunikací a tunelů v Praze</a:t>
            </a:r>
          </a:p>
          <a:p>
            <a:endParaRPr lang="cs-CZ" sz="1800" b="0" dirty="0">
              <a:latin typeface="Times New Roman" panose="02020603050405020304" pitchFamily="18" charset="0"/>
              <a:ea typeface="Calibri" panose="020F0502020204030204" pitchFamily="34" charset="0"/>
            </a:endParaRPr>
          </a:p>
          <a:p>
            <a:r>
              <a:rPr lang="cs-CZ" sz="1800" u="sng" dirty="0">
                <a:ea typeface="Calibri" panose="020F0502020204030204" pitchFamily="34" charset="0"/>
              </a:rPr>
              <a:t>Část A</a:t>
            </a:r>
          </a:p>
          <a:p>
            <a:pPr lvl="2"/>
            <a:r>
              <a:rPr lang="cs-CZ" sz="1700" b="0" dirty="0">
                <a:effectLst/>
                <a:ea typeface="Calibri" panose="020F0502020204030204" pitchFamily="34" charset="0"/>
              </a:rPr>
              <a:t>technologie hlavní dopravně řídící ústředny Technické správy komunikací hl. m. Prahy</a:t>
            </a:r>
          </a:p>
          <a:p>
            <a:pPr lvl="2"/>
            <a:r>
              <a:rPr lang="cs-CZ" sz="1700" b="0" dirty="0">
                <a:effectLst/>
                <a:ea typeface="Calibri" panose="020F0502020204030204" pitchFamily="34" charset="0"/>
              </a:rPr>
              <a:t>středisko odboru krizového řízení Magistrátu hl. m. Prahy</a:t>
            </a:r>
          </a:p>
          <a:p>
            <a:pPr lvl="2"/>
            <a:r>
              <a:rPr lang="cs-CZ" sz="1700" b="0" dirty="0">
                <a:effectLst/>
                <a:ea typeface="Calibri" panose="020F0502020204030204" pitchFamily="34" charset="0"/>
              </a:rPr>
              <a:t>administrativní prostory včetně sociálního zázemí</a:t>
            </a:r>
          </a:p>
          <a:p>
            <a:pPr lvl="2"/>
            <a:r>
              <a:rPr lang="cs-CZ" sz="1700" b="0" dirty="0">
                <a:effectLst/>
                <a:ea typeface="Calibri" panose="020F0502020204030204" pitchFamily="34" charset="0"/>
              </a:rPr>
              <a:t>infrastruktura datových center pražského magistrátu</a:t>
            </a:r>
          </a:p>
          <a:p>
            <a:pPr lvl="2"/>
            <a:r>
              <a:rPr lang="cs-CZ" sz="1700" b="0" dirty="0">
                <a:effectLst/>
                <a:ea typeface="Calibri" panose="020F0502020204030204" pitchFamily="34" charset="0"/>
              </a:rPr>
              <a:t>záložní centrum krizového štábu pro složky IZS, Městskou policii hl. m. Prahy, </a:t>
            </a:r>
            <a:br>
              <a:rPr lang="cs-CZ" sz="1700" b="0" dirty="0">
                <a:effectLst/>
                <a:ea typeface="Calibri" panose="020F0502020204030204" pitchFamily="34" charset="0"/>
              </a:rPr>
            </a:br>
            <a:r>
              <a:rPr lang="cs-CZ" sz="1700" b="0" dirty="0">
                <a:effectLst/>
                <a:ea typeface="Calibri" panose="020F0502020204030204" pitchFamily="34" charset="0"/>
              </a:rPr>
              <a:t>Dopravní podnik hl. m. Prahy a odbor bezpečnosti Magistrátu hl. m. Prahy</a:t>
            </a:r>
            <a:endParaRPr lang="cs-CZ" sz="1700" b="1" dirty="0">
              <a:effectLst/>
              <a:ea typeface="Calibri" panose="020F0502020204030204" pitchFamily="34" charset="0"/>
            </a:endParaRPr>
          </a:p>
          <a:p>
            <a:endParaRPr lang="cs-CZ" sz="1800" b="0" dirty="0">
              <a:effectLst/>
              <a:latin typeface="Times New Roman" panose="02020603050405020304" pitchFamily="18" charset="0"/>
              <a:ea typeface="Calibri" panose="020F0502020204030204" pitchFamily="34" charset="0"/>
            </a:endParaRPr>
          </a:p>
          <a:p>
            <a:r>
              <a:rPr lang="cs-CZ" sz="1800" u="sng" dirty="0">
                <a:ea typeface="Calibri" panose="020F0502020204030204" pitchFamily="34" charset="0"/>
              </a:rPr>
              <a:t>Část</a:t>
            </a:r>
            <a:r>
              <a:rPr lang="cs-CZ" sz="1800" u="sng" dirty="0">
                <a:effectLst/>
                <a:ea typeface="Calibri" panose="020F0502020204030204" pitchFamily="34" charset="0"/>
              </a:rPr>
              <a:t> B</a:t>
            </a:r>
            <a:r>
              <a:rPr lang="cs-CZ" sz="1800" b="0" dirty="0">
                <a:effectLst/>
                <a:ea typeface="Calibri" panose="020F0502020204030204" pitchFamily="34" charset="0"/>
              </a:rPr>
              <a:t> </a:t>
            </a:r>
          </a:p>
          <a:p>
            <a:pPr lvl="2"/>
            <a:r>
              <a:rPr lang="cs-CZ" sz="1700" b="0" dirty="0">
                <a:effectLst/>
                <a:ea typeface="Calibri" panose="020F0502020204030204" pitchFamily="34" charset="0"/>
              </a:rPr>
              <a:t>podzemní parkoviště a technologie dieselagregátu</a:t>
            </a:r>
          </a:p>
          <a:p>
            <a:pPr lvl="2"/>
            <a:r>
              <a:rPr lang="cs-CZ" sz="1800" dirty="0">
                <a:effectLst/>
                <a:latin typeface="Calibri" panose="020F0502020204030204" pitchFamily="34" charset="0"/>
                <a:ea typeface="Calibri" panose="020F0502020204030204" pitchFamily="34" charset="0"/>
              </a:rPr>
              <a:t>park s fontánou, lavičkami a drobnou architekturou na střeše garáží</a:t>
            </a:r>
            <a:endParaRPr lang="cs-CZ" dirty="0"/>
          </a:p>
        </p:txBody>
      </p:sp>
      <p:sp>
        <p:nvSpPr>
          <p:cNvPr id="4" name="Zástupný symbol pro číslo snímku 3">
            <a:extLst>
              <a:ext uri="{FF2B5EF4-FFF2-40B4-BE49-F238E27FC236}">
                <a16:creationId xmlns:a16="http://schemas.microsoft.com/office/drawing/2014/main" id="{A76D6955-27EA-499F-9226-90CEBBA67BC5}"/>
              </a:ext>
            </a:extLst>
          </p:cNvPr>
          <p:cNvSpPr>
            <a:spLocks noGrp="1"/>
          </p:cNvSpPr>
          <p:nvPr>
            <p:ph type="sldNum" sz="quarter" idx="14"/>
          </p:nvPr>
        </p:nvSpPr>
        <p:spPr/>
        <p:txBody>
          <a:bodyPr/>
          <a:lstStyle/>
          <a:p>
            <a:r>
              <a:rPr lang="fr-FR"/>
              <a:t>| </a:t>
            </a:r>
            <a:fld id="{C2EBF694-A8F9-4F06-8F8E-D09447FAA2D5}" type="slidenum">
              <a:rPr smtClean="0"/>
              <a:pPr/>
              <a:t>3</a:t>
            </a:fld>
            <a:endParaRPr dirty="0"/>
          </a:p>
        </p:txBody>
      </p:sp>
    </p:spTree>
    <p:extLst>
      <p:ext uri="{BB962C8B-B14F-4D97-AF65-F5344CB8AC3E}">
        <p14:creationId xmlns:p14="http://schemas.microsoft.com/office/powerpoint/2010/main" val="191857424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cs-CZ" dirty="0"/>
              <a:t>Účastníci výstavby</a:t>
            </a:r>
            <a:endParaRPr lang="en-GB" dirty="0"/>
          </a:p>
        </p:txBody>
      </p:sp>
      <p:sp>
        <p:nvSpPr>
          <p:cNvPr id="3" name="Espace réservé du texte 2"/>
          <p:cNvSpPr>
            <a:spLocks noGrp="1"/>
          </p:cNvSpPr>
          <p:nvPr>
            <p:ph type="body" sz="quarter" idx="12"/>
          </p:nvPr>
        </p:nvSpPr>
        <p:spPr/>
        <p:txBody>
          <a:bodyPr anchor="ctr"/>
          <a:lstStyle/>
          <a:p>
            <a:pPr>
              <a:lnSpc>
                <a:spcPct val="150000"/>
              </a:lnSpc>
            </a:pPr>
            <a:r>
              <a:rPr lang="cs-CZ" sz="1800" b="0" dirty="0"/>
              <a:t>Investor: </a:t>
            </a:r>
            <a:r>
              <a:rPr lang="cs-CZ" sz="1800" dirty="0"/>
              <a:t>				Hlavní město Praha</a:t>
            </a:r>
          </a:p>
          <a:p>
            <a:pPr>
              <a:lnSpc>
                <a:spcPct val="150000"/>
              </a:lnSpc>
            </a:pPr>
            <a:r>
              <a:rPr lang="cs-CZ" sz="1800" b="0" dirty="0"/>
              <a:t>Zástupce investora:</a:t>
            </a:r>
            <a:r>
              <a:rPr lang="cs-CZ" sz="1800" dirty="0"/>
              <a:t>			STAVOKONTROL s.r.o.</a:t>
            </a:r>
          </a:p>
          <a:p>
            <a:endParaRPr lang="cs-CZ" sz="1800" b="0" dirty="0"/>
          </a:p>
          <a:p>
            <a:r>
              <a:rPr lang="cs-CZ" sz="1800" b="0" dirty="0"/>
              <a:t>Zhotovitel:</a:t>
            </a:r>
            <a:r>
              <a:rPr lang="cs-CZ" sz="1800" dirty="0"/>
              <a:t>			Společnost VCES-Metrostav DIZ</a:t>
            </a:r>
            <a:br>
              <a:rPr lang="cs-CZ" sz="1800" dirty="0"/>
            </a:br>
            <a:r>
              <a:rPr lang="cs-CZ" sz="1800" dirty="0"/>
              <a:t>				pro </a:t>
            </a:r>
            <a:r>
              <a:rPr lang="cs-CZ" sz="1800" dirty="0" err="1"/>
              <a:t>Malovanku</a:t>
            </a:r>
            <a:endParaRPr lang="cs-CZ" sz="1800" dirty="0"/>
          </a:p>
          <a:p>
            <a:pPr lvl="1"/>
            <a:r>
              <a:rPr lang="cs-CZ" dirty="0"/>
              <a:t>				VCES a.s. – vedoucí společník</a:t>
            </a:r>
          </a:p>
          <a:p>
            <a:pPr lvl="1"/>
            <a:r>
              <a:rPr lang="cs-CZ" dirty="0"/>
              <a:t>				Metrostav DIZ s.r.o. – společník</a:t>
            </a:r>
            <a:endParaRPr lang="en-GB" dirty="0"/>
          </a:p>
          <a:p>
            <a:pPr lvl="4"/>
            <a:endParaRPr lang="fr-FR" sz="1800" dirty="0"/>
          </a:p>
          <a:p>
            <a:pPr>
              <a:lnSpc>
                <a:spcPct val="150000"/>
              </a:lnSpc>
              <a:tabLst>
                <a:tab pos="2774950" algn="l"/>
              </a:tabLst>
            </a:pPr>
            <a:r>
              <a:rPr lang="cs-CZ" sz="1800" b="0" dirty="0"/>
              <a:t>Hlavní projektant: </a:t>
            </a:r>
            <a:r>
              <a:rPr lang="cs-CZ" sz="1800" dirty="0"/>
              <a:t>		</a:t>
            </a:r>
            <a:r>
              <a:rPr lang="cs-CZ" sz="1800" b="1" dirty="0"/>
              <a:t>SATRA, spol. s r.o.</a:t>
            </a:r>
            <a:br>
              <a:rPr lang="cs-CZ" sz="1800" b="1" dirty="0"/>
            </a:br>
            <a:r>
              <a:rPr lang="cs-CZ" sz="1800" b="0" dirty="0"/>
              <a:t>Koordinátor BOZP:</a:t>
            </a:r>
            <a:r>
              <a:rPr lang="cs-CZ" sz="1800" dirty="0"/>
              <a:t>		</a:t>
            </a:r>
            <a:r>
              <a:rPr lang="pl-PL" sz="1800" dirty="0"/>
              <a:t>NOSTA-HERTZ spol. s r.o.</a:t>
            </a:r>
            <a:endParaRPr lang="cs-CZ" sz="1800" b="1" dirty="0"/>
          </a:p>
        </p:txBody>
      </p:sp>
      <p:sp>
        <p:nvSpPr>
          <p:cNvPr id="7" name="Espace réservé du numéro de diapositive 6"/>
          <p:cNvSpPr>
            <a:spLocks noGrp="1"/>
          </p:cNvSpPr>
          <p:nvPr>
            <p:ph type="sldNum" sz="quarter" idx="14"/>
          </p:nvPr>
        </p:nvSpPr>
        <p:spPr/>
        <p:txBody>
          <a:bodyPr/>
          <a:lstStyle/>
          <a:p>
            <a:r>
              <a:rPr lang="en-GB"/>
              <a:t>| </a:t>
            </a:r>
            <a:fld id="{C2EBF694-A8F9-4F06-8F8E-D09447FAA2D5}" type="slidenum">
              <a:rPr smtClean="0"/>
              <a:pPr/>
              <a:t>4</a:t>
            </a:fld>
            <a:endParaRPr/>
          </a:p>
        </p:txBody>
      </p:sp>
      <p:pic>
        <p:nvPicPr>
          <p:cNvPr id="5" name="Obrázek 4">
            <a:extLst>
              <a:ext uri="{FF2B5EF4-FFF2-40B4-BE49-F238E27FC236}">
                <a16:creationId xmlns:a16="http://schemas.microsoft.com/office/drawing/2014/main" id="{0B75860A-0111-401D-9191-16BE9D6435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721" y="3983306"/>
            <a:ext cx="1260000" cy="567586"/>
          </a:xfrm>
          <a:prstGeom prst="rect">
            <a:avLst/>
          </a:prstGeom>
        </p:spPr>
      </p:pic>
      <p:pic>
        <p:nvPicPr>
          <p:cNvPr id="12" name="Obrázek 11">
            <a:extLst>
              <a:ext uri="{FF2B5EF4-FFF2-40B4-BE49-F238E27FC236}">
                <a16:creationId xmlns:a16="http://schemas.microsoft.com/office/drawing/2014/main" id="{12551EB1-CE1D-465F-90B5-4DE969EA5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7510" y="2094027"/>
            <a:ext cx="1506423" cy="288000"/>
          </a:xfrm>
          <a:prstGeom prst="rect">
            <a:avLst/>
          </a:prstGeom>
        </p:spPr>
      </p:pic>
      <p:pic>
        <p:nvPicPr>
          <p:cNvPr id="14" name="Obrázek 13">
            <a:extLst>
              <a:ext uri="{FF2B5EF4-FFF2-40B4-BE49-F238E27FC236}">
                <a16:creationId xmlns:a16="http://schemas.microsoft.com/office/drawing/2014/main" id="{581CEEAC-E408-4695-945B-AA8839C8E7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721" y="4923473"/>
            <a:ext cx="576000" cy="682267"/>
          </a:xfrm>
          <a:prstGeom prst="rect">
            <a:avLst/>
          </a:prstGeom>
        </p:spPr>
      </p:pic>
      <p:pic>
        <p:nvPicPr>
          <p:cNvPr id="16" name="Obrázek 15" descr="Obsah obrázku text&#10;&#10;Popis byl vytvořen automaticky">
            <a:extLst>
              <a:ext uri="{FF2B5EF4-FFF2-40B4-BE49-F238E27FC236}">
                <a16:creationId xmlns:a16="http://schemas.microsoft.com/office/drawing/2014/main" id="{586F707E-6EA0-454B-8F06-1F8729A418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6721" y="893446"/>
            <a:ext cx="828000" cy="828000"/>
          </a:xfrm>
          <a:prstGeom prst="rect">
            <a:avLst/>
          </a:prstGeom>
        </p:spPr>
      </p:pic>
      <p:pic>
        <p:nvPicPr>
          <p:cNvPr id="18" name="Obrázek 17">
            <a:extLst>
              <a:ext uri="{FF2B5EF4-FFF2-40B4-BE49-F238E27FC236}">
                <a16:creationId xmlns:a16="http://schemas.microsoft.com/office/drawing/2014/main" id="{A37F9D5D-CD83-484D-80F2-B1D21F3ACB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721" y="5978321"/>
            <a:ext cx="1656000" cy="145797"/>
          </a:xfrm>
          <a:prstGeom prst="rect">
            <a:avLst/>
          </a:prstGeom>
        </p:spPr>
      </p:pic>
      <p:pic>
        <p:nvPicPr>
          <p:cNvPr id="20" name="Obrázek 19">
            <a:extLst>
              <a:ext uri="{FF2B5EF4-FFF2-40B4-BE49-F238E27FC236}">
                <a16:creationId xmlns:a16="http://schemas.microsoft.com/office/drawing/2014/main" id="{A1C1305C-575F-4D73-AF1C-AC1E5A1F5F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0721" y="2754608"/>
            <a:ext cx="1260000" cy="856117"/>
          </a:xfrm>
          <a:prstGeom prst="rect">
            <a:avLst/>
          </a:prstGeom>
        </p:spPr>
      </p:pic>
    </p:spTree>
    <p:extLst>
      <p:ext uri="{BB962C8B-B14F-4D97-AF65-F5344CB8AC3E}">
        <p14:creationId xmlns:p14="http://schemas.microsoft.com/office/powerpoint/2010/main" val="49661802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92897A4-3871-4190-A137-8B65F63FD57C}"/>
              </a:ext>
            </a:extLst>
          </p:cNvPr>
          <p:cNvPicPr>
            <a:picLocks noChangeAspect="1"/>
          </p:cNvPicPr>
          <p:nvPr/>
        </p:nvPicPr>
        <p:blipFill>
          <a:blip r:embed="rId3"/>
          <a:stretch>
            <a:fillRect/>
          </a:stretch>
        </p:blipFill>
        <p:spPr>
          <a:xfrm>
            <a:off x="2423592" y="4221088"/>
            <a:ext cx="9408368" cy="2255816"/>
          </a:xfrm>
          <a:prstGeom prst="rect">
            <a:avLst/>
          </a:prstGeom>
        </p:spPr>
      </p:pic>
      <p:sp>
        <p:nvSpPr>
          <p:cNvPr id="2" name="Titre 1"/>
          <p:cNvSpPr>
            <a:spLocks noGrp="1"/>
          </p:cNvSpPr>
          <p:nvPr>
            <p:ph type="title"/>
          </p:nvPr>
        </p:nvSpPr>
        <p:spPr/>
        <p:txBody>
          <a:bodyPr/>
          <a:lstStyle/>
          <a:p>
            <a:r>
              <a:rPr lang="cs-CZ" dirty="0"/>
              <a:t>Klíčové termíny</a:t>
            </a:r>
            <a:endParaRPr lang="en-GB" dirty="0"/>
          </a:p>
        </p:txBody>
      </p:sp>
      <p:sp>
        <p:nvSpPr>
          <p:cNvPr id="3" name="Espace réservé du texte 2"/>
          <p:cNvSpPr>
            <a:spLocks noGrp="1"/>
          </p:cNvSpPr>
          <p:nvPr>
            <p:ph type="body" sz="quarter" idx="12"/>
          </p:nvPr>
        </p:nvSpPr>
        <p:spPr/>
        <p:txBody>
          <a:bodyPr anchor="ctr"/>
          <a:lstStyle/>
          <a:p>
            <a:r>
              <a:rPr lang="cs-CZ" sz="1800" dirty="0">
                <a:solidFill>
                  <a:schemeClr val="tx2"/>
                </a:solidFill>
              </a:rPr>
              <a:t>4. 4. 2022		</a:t>
            </a:r>
            <a:r>
              <a:rPr lang="cs-CZ" sz="1800" b="0" dirty="0">
                <a:solidFill>
                  <a:schemeClr val="tx2"/>
                </a:solidFill>
              </a:rPr>
              <a:t>zahájení výstavby</a:t>
            </a:r>
          </a:p>
          <a:p>
            <a:endParaRPr lang="cs-CZ" sz="1800" dirty="0"/>
          </a:p>
          <a:p>
            <a:r>
              <a:rPr lang="cs-CZ" sz="1800" dirty="0"/>
              <a:t>4. 10. 2023		</a:t>
            </a:r>
            <a:r>
              <a:rPr lang="cs-CZ" sz="1800" b="0" dirty="0"/>
              <a:t>předání stavby zhotoviteli pro montáž technologií </a:t>
            </a:r>
          </a:p>
          <a:p>
            <a:endParaRPr lang="cs-CZ" sz="1800" dirty="0"/>
          </a:p>
          <a:p>
            <a:r>
              <a:rPr lang="cs-CZ" sz="1800" dirty="0"/>
              <a:t>6. 11. 2024		</a:t>
            </a:r>
            <a:r>
              <a:rPr lang="cs-CZ" sz="1800" b="0" dirty="0"/>
              <a:t>převzetí objektu zpět od objednatele pro finální dokončení</a:t>
            </a:r>
          </a:p>
          <a:p>
            <a:endParaRPr lang="cs-CZ" sz="1800" dirty="0"/>
          </a:p>
          <a:p>
            <a:r>
              <a:rPr lang="cs-CZ" sz="1800" dirty="0"/>
              <a:t>8. 3. 2025 		</a:t>
            </a:r>
            <a:r>
              <a:rPr lang="cs-CZ" sz="1800" b="0" dirty="0"/>
              <a:t>finální předání díla investorovi</a:t>
            </a:r>
          </a:p>
          <a:p>
            <a:endParaRPr lang="cs-CZ" sz="1800" dirty="0"/>
          </a:p>
          <a:p>
            <a:r>
              <a:rPr lang="cs-CZ" sz="1800" dirty="0">
                <a:solidFill>
                  <a:schemeClr val="tx2"/>
                </a:solidFill>
              </a:rPr>
              <a:t>5. 7. 2025		</a:t>
            </a:r>
            <a:r>
              <a:rPr lang="cs-CZ" sz="1800" b="0" dirty="0">
                <a:solidFill>
                  <a:schemeClr val="tx2"/>
                </a:solidFill>
              </a:rPr>
              <a:t>uvedení stavby do provozu</a:t>
            </a:r>
          </a:p>
          <a:p>
            <a:endParaRPr lang="cs-CZ" sz="1800" dirty="0"/>
          </a:p>
          <a:p>
            <a:endParaRPr lang="cs-CZ" sz="1800" dirty="0"/>
          </a:p>
          <a:p>
            <a:endParaRPr lang="cs-CZ" sz="1800" dirty="0"/>
          </a:p>
        </p:txBody>
      </p:sp>
      <p:sp>
        <p:nvSpPr>
          <p:cNvPr id="7" name="Espace réservé du numéro de diapositive 6"/>
          <p:cNvSpPr>
            <a:spLocks noGrp="1"/>
          </p:cNvSpPr>
          <p:nvPr>
            <p:ph type="sldNum" sz="quarter" idx="14"/>
          </p:nvPr>
        </p:nvSpPr>
        <p:spPr/>
        <p:txBody>
          <a:bodyPr/>
          <a:lstStyle/>
          <a:p>
            <a:r>
              <a:rPr lang="en-GB"/>
              <a:t>| </a:t>
            </a:r>
            <a:fld id="{C2EBF694-A8F9-4F06-8F8E-D09447FAA2D5}" type="slidenum">
              <a:rPr smtClean="0"/>
              <a:pPr/>
              <a:t>5</a:t>
            </a:fld>
            <a:endParaRPr/>
          </a:p>
        </p:txBody>
      </p:sp>
    </p:spTree>
    <p:extLst>
      <p:ext uri="{BB962C8B-B14F-4D97-AF65-F5344CB8AC3E}">
        <p14:creationId xmlns:p14="http://schemas.microsoft.com/office/powerpoint/2010/main" val="239579080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cs-CZ" dirty="0"/>
              <a:t>Aktuální stav</a:t>
            </a:r>
          </a:p>
        </p:txBody>
      </p:sp>
      <p:sp>
        <p:nvSpPr>
          <p:cNvPr id="3" name="Espace réservé du texte 2"/>
          <p:cNvSpPr>
            <a:spLocks noGrp="1"/>
          </p:cNvSpPr>
          <p:nvPr>
            <p:ph type="body" sz="quarter" idx="12"/>
          </p:nvPr>
        </p:nvSpPr>
        <p:spPr/>
        <p:txBody>
          <a:bodyPr anchor="ctr"/>
          <a:lstStyle/>
          <a:p>
            <a:pPr lvl="0">
              <a:buSzPts val="1000"/>
              <a:tabLst>
                <a:tab pos="457200" algn="l"/>
              </a:tabLst>
            </a:pPr>
            <a:r>
              <a:rPr lang="cs-CZ" dirty="0"/>
              <a:t>Stav objektu při převzetí staveniště</a:t>
            </a:r>
          </a:p>
          <a:p>
            <a:pPr lvl="0">
              <a:buSzPts val="1000"/>
              <a:tabLst>
                <a:tab pos="457200" algn="l"/>
              </a:tabLst>
            </a:pPr>
            <a:endParaRPr lang="cs-CZ" dirty="0">
              <a:solidFill>
                <a:srgbClr val="000000"/>
              </a:solidFill>
              <a:effectLst/>
              <a:latin typeface="Calibri" panose="020F0502020204030204" pitchFamily="34" charset="0"/>
              <a:ea typeface="Times New Roman" panose="02020603050405020304" pitchFamily="18" charset="0"/>
            </a:endParaRPr>
          </a:p>
          <a:p>
            <a:pPr lvl="0">
              <a:buSzPts val="1000"/>
              <a:tabLst>
                <a:tab pos="457200" algn="l"/>
              </a:tabLst>
            </a:pPr>
            <a:r>
              <a:rPr lang="cs-CZ" dirty="0">
                <a:solidFill>
                  <a:srgbClr val="000000"/>
                </a:solidFill>
                <a:effectLst/>
                <a:latin typeface="Calibri" panose="020F0502020204030204" pitchFamily="34" charset="0"/>
                <a:ea typeface="Times New Roman" panose="02020603050405020304" pitchFamily="18" charset="0"/>
              </a:rPr>
              <a:t>Hrubá stavba - dokončeno:</a:t>
            </a:r>
          </a:p>
          <a:p>
            <a:pPr marL="180000" marR="0" lvl="2" indent="-179388" algn="l" defTabSz="914400" rtl="0" eaLnBrk="1" fontAlgn="auto" latinLnBrk="0" hangingPunct="1">
              <a:lnSpc>
                <a:spcPct val="100000"/>
              </a:lnSpc>
              <a:spcBef>
                <a:spcPts val="600"/>
              </a:spcBef>
              <a:spcAft>
                <a:spcPts val="0"/>
              </a:spcAft>
              <a:buClr>
                <a:srgbClr val="FF5A28"/>
              </a:buClr>
              <a:buSzTx/>
              <a:buFont typeface="Symbol" panose="05050102010706020507" pitchFamily="18" charset="2"/>
              <a:buChar char="·"/>
              <a:tabLst/>
              <a:defRPr/>
            </a:pPr>
            <a:r>
              <a:rPr lang="cs-CZ" sz="1700" dirty="0">
                <a:solidFill>
                  <a:srgbClr val="000000"/>
                </a:solidFill>
                <a:effectLst/>
                <a:latin typeface="Calibri" panose="020F0502020204030204" pitchFamily="34" charset="0"/>
                <a:ea typeface="Times New Roman" panose="02020603050405020304" pitchFamily="18" charset="0"/>
              </a:rPr>
              <a:t>železobetonové konstrukce</a:t>
            </a:r>
          </a:p>
          <a:p>
            <a:pPr marL="180000" marR="0" lvl="2" indent="-179388" algn="l" defTabSz="914400" rtl="0" eaLnBrk="1" fontAlgn="auto" latinLnBrk="0" hangingPunct="1">
              <a:lnSpc>
                <a:spcPct val="100000"/>
              </a:lnSpc>
              <a:spcBef>
                <a:spcPts val="600"/>
              </a:spcBef>
              <a:spcAft>
                <a:spcPts val="0"/>
              </a:spcAft>
              <a:buClr>
                <a:srgbClr val="FF5A28"/>
              </a:buClr>
              <a:buSzTx/>
              <a:buFont typeface="Symbol" panose="05050102010706020507" pitchFamily="18" charset="2"/>
              <a:buChar char="·"/>
              <a:tabLst/>
              <a:defRPr/>
            </a:pPr>
            <a:r>
              <a:rPr lang="cs-CZ" sz="1700" dirty="0">
                <a:solidFill>
                  <a:srgbClr val="000000"/>
                </a:solidFill>
                <a:effectLst/>
                <a:latin typeface="Calibri" panose="020F0502020204030204" pitchFamily="34" charset="0"/>
                <a:ea typeface="Times New Roman" panose="02020603050405020304" pitchFamily="18" charset="0"/>
              </a:rPr>
              <a:t>90 % vyzdívek</a:t>
            </a:r>
          </a:p>
          <a:p>
            <a:pPr marL="180000" marR="0" lvl="2" indent="-179388" algn="l" defTabSz="914400" rtl="0" eaLnBrk="1" fontAlgn="auto" latinLnBrk="0" hangingPunct="1">
              <a:lnSpc>
                <a:spcPct val="100000"/>
              </a:lnSpc>
              <a:spcBef>
                <a:spcPts val="600"/>
              </a:spcBef>
              <a:spcAft>
                <a:spcPts val="0"/>
              </a:spcAft>
              <a:buClr>
                <a:srgbClr val="FF5A28"/>
              </a:buClr>
              <a:buSzTx/>
              <a:buFont typeface="Symbol" panose="05050102010706020507" pitchFamily="18" charset="2"/>
              <a:buChar char="·"/>
              <a:tabLst/>
              <a:defRPr/>
            </a:pPr>
            <a:r>
              <a:rPr lang="cs-CZ" sz="1700" dirty="0">
                <a:solidFill>
                  <a:srgbClr val="000000"/>
                </a:solidFill>
                <a:effectLst/>
                <a:latin typeface="Calibri" panose="020F0502020204030204" pitchFamily="34" charset="0"/>
                <a:ea typeface="Times New Roman" panose="02020603050405020304" pitchFamily="18" charset="0"/>
              </a:rPr>
              <a:t>skleněná fasáda</a:t>
            </a:r>
            <a:endParaRPr lang="cs-CZ" sz="1700" dirty="0">
              <a:solidFill>
                <a:srgbClr val="000000"/>
              </a:solidFill>
              <a:latin typeface="Calibri" panose="020F0502020204030204" pitchFamily="34" charset="0"/>
              <a:ea typeface="Times New Roman" panose="02020603050405020304" pitchFamily="18" charset="0"/>
            </a:endParaRPr>
          </a:p>
          <a:p>
            <a:pPr marL="180000" marR="0" lvl="2" indent="-179388" algn="l" defTabSz="914400" rtl="0" eaLnBrk="1" fontAlgn="auto" latinLnBrk="0" hangingPunct="1">
              <a:lnSpc>
                <a:spcPct val="100000"/>
              </a:lnSpc>
              <a:spcBef>
                <a:spcPts val="600"/>
              </a:spcBef>
              <a:spcAft>
                <a:spcPts val="0"/>
              </a:spcAft>
              <a:buClr>
                <a:srgbClr val="FF5A28"/>
              </a:buClr>
              <a:buSzTx/>
              <a:buFont typeface="Symbol" panose="05050102010706020507" pitchFamily="18" charset="2"/>
              <a:buChar char="·"/>
              <a:tabLst/>
              <a:defRPr/>
            </a:pPr>
            <a:endParaRPr lang="cs-CZ" dirty="0">
              <a:solidFill>
                <a:srgbClr val="000000"/>
              </a:solidFill>
              <a:latin typeface="Calibri" panose="020F0502020204030204" pitchFamily="34" charset="0"/>
              <a:ea typeface="Times New Roman" panose="02020603050405020304" pitchFamily="18" charset="0"/>
            </a:endParaRPr>
          </a:p>
        </p:txBody>
      </p:sp>
      <p:sp>
        <p:nvSpPr>
          <p:cNvPr id="7" name="Espace réservé du numéro de diapositive 6"/>
          <p:cNvSpPr>
            <a:spLocks noGrp="1"/>
          </p:cNvSpPr>
          <p:nvPr>
            <p:ph type="sldNum" sz="quarter" idx="29"/>
          </p:nvPr>
        </p:nvSpPr>
        <p:spPr/>
        <p:txBody>
          <a:bodyPr/>
          <a:lstStyle/>
          <a:p>
            <a:r>
              <a:rPr lang="en-GB"/>
              <a:t>| </a:t>
            </a:r>
            <a:fld id="{C2EBF694-A8F9-4F06-8F8E-D09447FAA2D5}" type="slidenum">
              <a:rPr smtClean="0"/>
              <a:pPr/>
              <a:t>6</a:t>
            </a:fld>
            <a:endParaRPr/>
          </a:p>
        </p:txBody>
      </p:sp>
      <p:pic>
        <p:nvPicPr>
          <p:cNvPr id="10" name="Zástupný symbol obrázku 9" descr="Obsah obrázku interiér, strop, patro, nábytek&#10;&#10;Popis byl vytvořen automaticky">
            <a:extLst>
              <a:ext uri="{FF2B5EF4-FFF2-40B4-BE49-F238E27FC236}">
                <a16:creationId xmlns:a16="http://schemas.microsoft.com/office/drawing/2014/main" id="{9571B9BD-7A53-4CF4-BA05-32A5EBE0F92E}"/>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a:stretch/>
        </p:blipFill>
        <p:spPr>
          <a:xfrm>
            <a:off x="6540000" y="0"/>
            <a:ext cx="5652000" cy="6858000"/>
          </a:xfrm>
        </p:spPr>
      </p:pic>
    </p:spTree>
    <p:extLst>
      <p:ext uri="{BB962C8B-B14F-4D97-AF65-F5344CB8AC3E}">
        <p14:creationId xmlns:p14="http://schemas.microsoft.com/office/powerpoint/2010/main" val="203017725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3329C5-C115-4790-A90F-A0E9DE5948AA}"/>
              </a:ext>
            </a:extLst>
          </p:cNvPr>
          <p:cNvSpPr>
            <a:spLocks noGrp="1"/>
          </p:cNvSpPr>
          <p:nvPr>
            <p:ph type="title"/>
          </p:nvPr>
        </p:nvSpPr>
        <p:spPr/>
        <p:txBody>
          <a:bodyPr/>
          <a:lstStyle/>
          <a:p>
            <a:r>
              <a:rPr lang="cs-CZ" dirty="0"/>
              <a:t>Půdorys 1.NP</a:t>
            </a:r>
          </a:p>
        </p:txBody>
      </p:sp>
      <p:sp>
        <p:nvSpPr>
          <p:cNvPr id="3" name="Zástupný text 2">
            <a:extLst>
              <a:ext uri="{FF2B5EF4-FFF2-40B4-BE49-F238E27FC236}">
                <a16:creationId xmlns:a16="http://schemas.microsoft.com/office/drawing/2014/main" id="{18F31159-8140-413E-9967-FC9B2615DD33}"/>
              </a:ext>
            </a:extLst>
          </p:cNvPr>
          <p:cNvSpPr>
            <a:spLocks noGrp="1"/>
          </p:cNvSpPr>
          <p:nvPr>
            <p:ph type="body" sz="quarter" idx="12"/>
          </p:nvPr>
        </p:nvSpPr>
        <p:spPr/>
        <p:txBody>
          <a:bodyPr/>
          <a:lstStyle/>
          <a:p>
            <a:endParaRPr lang="cs-CZ" dirty="0"/>
          </a:p>
        </p:txBody>
      </p:sp>
      <p:sp>
        <p:nvSpPr>
          <p:cNvPr id="4" name="Zástupný symbol pro číslo snímku 3">
            <a:extLst>
              <a:ext uri="{FF2B5EF4-FFF2-40B4-BE49-F238E27FC236}">
                <a16:creationId xmlns:a16="http://schemas.microsoft.com/office/drawing/2014/main" id="{24F4816C-C5F9-4A49-8E26-10278205C902}"/>
              </a:ext>
            </a:extLst>
          </p:cNvPr>
          <p:cNvSpPr>
            <a:spLocks noGrp="1"/>
          </p:cNvSpPr>
          <p:nvPr>
            <p:ph type="sldNum" sz="quarter" idx="14"/>
          </p:nvPr>
        </p:nvSpPr>
        <p:spPr/>
        <p:txBody>
          <a:bodyPr/>
          <a:lstStyle/>
          <a:p>
            <a:r>
              <a:rPr lang="fr-FR"/>
              <a:t>| </a:t>
            </a:r>
            <a:fld id="{C2EBF694-A8F9-4F06-8F8E-D09447FAA2D5}" type="slidenum">
              <a:rPr smtClean="0"/>
              <a:pPr/>
              <a:t>7</a:t>
            </a:fld>
            <a:endParaRPr dirty="0"/>
          </a:p>
        </p:txBody>
      </p:sp>
      <p:pic>
        <p:nvPicPr>
          <p:cNvPr id="7" name="Obrázek 6">
            <a:extLst>
              <a:ext uri="{FF2B5EF4-FFF2-40B4-BE49-F238E27FC236}">
                <a16:creationId xmlns:a16="http://schemas.microsoft.com/office/drawing/2014/main" id="{660F1BC5-2A50-4E20-9C69-4586B794D80C}"/>
              </a:ext>
            </a:extLst>
          </p:cNvPr>
          <p:cNvPicPr>
            <a:picLocks noChangeAspect="1"/>
          </p:cNvPicPr>
          <p:nvPr/>
        </p:nvPicPr>
        <p:blipFill>
          <a:blip r:embed="rId2"/>
          <a:stretch>
            <a:fillRect/>
          </a:stretch>
        </p:blipFill>
        <p:spPr>
          <a:xfrm>
            <a:off x="2881735" y="1629075"/>
            <a:ext cx="6670649" cy="4669200"/>
          </a:xfrm>
          <a:prstGeom prst="rect">
            <a:avLst/>
          </a:prstGeom>
        </p:spPr>
      </p:pic>
    </p:spTree>
    <p:extLst>
      <p:ext uri="{BB962C8B-B14F-4D97-AF65-F5344CB8AC3E}">
        <p14:creationId xmlns:p14="http://schemas.microsoft.com/office/powerpoint/2010/main" val="193213422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3329C5-C115-4790-A90F-A0E9DE5948AA}"/>
              </a:ext>
            </a:extLst>
          </p:cNvPr>
          <p:cNvSpPr>
            <a:spLocks noGrp="1"/>
          </p:cNvSpPr>
          <p:nvPr>
            <p:ph type="title"/>
          </p:nvPr>
        </p:nvSpPr>
        <p:spPr/>
        <p:txBody>
          <a:bodyPr/>
          <a:lstStyle/>
          <a:p>
            <a:r>
              <a:rPr lang="cs-CZ" dirty="0"/>
              <a:t>Půdorys 2.PP</a:t>
            </a:r>
          </a:p>
        </p:txBody>
      </p:sp>
      <p:sp>
        <p:nvSpPr>
          <p:cNvPr id="3" name="Zástupný text 2">
            <a:extLst>
              <a:ext uri="{FF2B5EF4-FFF2-40B4-BE49-F238E27FC236}">
                <a16:creationId xmlns:a16="http://schemas.microsoft.com/office/drawing/2014/main" id="{18F31159-8140-413E-9967-FC9B2615DD33}"/>
              </a:ext>
            </a:extLst>
          </p:cNvPr>
          <p:cNvSpPr>
            <a:spLocks noGrp="1"/>
          </p:cNvSpPr>
          <p:nvPr>
            <p:ph type="body" sz="quarter" idx="12"/>
          </p:nvPr>
        </p:nvSpPr>
        <p:spPr/>
        <p:txBody>
          <a:bodyPr/>
          <a:lstStyle/>
          <a:p>
            <a:endParaRPr lang="cs-CZ"/>
          </a:p>
        </p:txBody>
      </p:sp>
      <p:sp>
        <p:nvSpPr>
          <p:cNvPr id="4" name="Zástupný symbol pro číslo snímku 3">
            <a:extLst>
              <a:ext uri="{FF2B5EF4-FFF2-40B4-BE49-F238E27FC236}">
                <a16:creationId xmlns:a16="http://schemas.microsoft.com/office/drawing/2014/main" id="{24F4816C-C5F9-4A49-8E26-10278205C902}"/>
              </a:ext>
            </a:extLst>
          </p:cNvPr>
          <p:cNvSpPr>
            <a:spLocks noGrp="1"/>
          </p:cNvSpPr>
          <p:nvPr>
            <p:ph type="sldNum" sz="quarter" idx="14"/>
          </p:nvPr>
        </p:nvSpPr>
        <p:spPr/>
        <p:txBody>
          <a:bodyPr/>
          <a:lstStyle/>
          <a:p>
            <a:r>
              <a:rPr lang="fr-FR"/>
              <a:t>| </a:t>
            </a:r>
            <a:fld id="{C2EBF694-A8F9-4F06-8F8E-D09447FAA2D5}" type="slidenum">
              <a:rPr smtClean="0"/>
              <a:pPr/>
              <a:t>8</a:t>
            </a:fld>
            <a:endParaRPr dirty="0"/>
          </a:p>
        </p:txBody>
      </p:sp>
      <p:pic>
        <p:nvPicPr>
          <p:cNvPr id="6" name="Obrázek 5">
            <a:extLst>
              <a:ext uri="{FF2B5EF4-FFF2-40B4-BE49-F238E27FC236}">
                <a16:creationId xmlns:a16="http://schemas.microsoft.com/office/drawing/2014/main" id="{B19B9C4A-60BF-4F27-96A7-E35B3211D264}"/>
              </a:ext>
            </a:extLst>
          </p:cNvPr>
          <p:cNvPicPr>
            <a:picLocks noChangeAspect="1"/>
          </p:cNvPicPr>
          <p:nvPr/>
        </p:nvPicPr>
        <p:blipFill>
          <a:blip r:embed="rId2"/>
          <a:stretch>
            <a:fillRect/>
          </a:stretch>
        </p:blipFill>
        <p:spPr>
          <a:xfrm>
            <a:off x="2545276" y="1567494"/>
            <a:ext cx="7511164" cy="4669818"/>
          </a:xfrm>
          <a:prstGeom prst="rect">
            <a:avLst/>
          </a:prstGeom>
        </p:spPr>
      </p:pic>
    </p:spTree>
    <p:extLst>
      <p:ext uri="{BB962C8B-B14F-4D97-AF65-F5344CB8AC3E}">
        <p14:creationId xmlns:p14="http://schemas.microsoft.com/office/powerpoint/2010/main" val="370410628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D5F8ED-12D3-4C24-BEA3-FE1EF43A03CC}"/>
              </a:ext>
            </a:extLst>
          </p:cNvPr>
          <p:cNvSpPr>
            <a:spLocks noGrp="1"/>
          </p:cNvSpPr>
          <p:nvPr>
            <p:ph type="title"/>
          </p:nvPr>
        </p:nvSpPr>
        <p:spPr/>
        <p:txBody>
          <a:bodyPr/>
          <a:lstStyle/>
          <a:p>
            <a:r>
              <a:rPr lang="cs-CZ" dirty="0"/>
              <a:t>Vizualizace</a:t>
            </a:r>
          </a:p>
        </p:txBody>
      </p:sp>
      <p:sp>
        <p:nvSpPr>
          <p:cNvPr id="3" name="Zástupný text 2">
            <a:extLst>
              <a:ext uri="{FF2B5EF4-FFF2-40B4-BE49-F238E27FC236}">
                <a16:creationId xmlns:a16="http://schemas.microsoft.com/office/drawing/2014/main" id="{F32003B5-0F2E-4E3A-9FA8-84A3CE21FC00}"/>
              </a:ext>
            </a:extLst>
          </p:cNvPr>
          <p:cNvSpPr>
            <a:spLocks noGrp="1"/>
          </p:cNvSpPr>
          <p:nvPr>
            <p:ph type="body" sz="quarter" idx="12"/>
          </p:nvPr>
        </p:nvSpPr>
        <p:spPr/>
        <p:txBody>
          <a:bodyPr/>
          <a:lstStyle/>
          <a:p>
            <a:endParaRPr lang="cs-CZ"/>
          </a:p>
        </p:txBody>
      </p:sp>
      <p:sp>
        <p:nvSpPr>
          <p:cNvPr id="4" name="Zástupný symbol pro číslo snímku 3">
            <a:extLst>
              <a:ext uri="{FF2B5EF4-FFF2-40B4-BE49-F238E27FC236}">
                <a16:creationId xmlns:a16="http://schemas.microsoft.com/office/drawing/2014/main" id="{8D0E01F9-0A3B-4DF1-90B6-3F4AA4EAF1FE}"/>
              </a:ext>
            </a:extLst>
          </p:cNvPr>
          <p:cNvSpPr>
            <a:spLocks noGrp="1"/>
          </p:cNvSpPr>
          <p:nvPr>
            <p:ph type="sldNum" sz="quarter" idx="14"/>
          </p:nvPr>
        </p:nvSpPr>
        <p:spPr/>
        <p:txBody>
          <a:bodyPr/>
          <a:lstStyle/>
          <a:p>
            <a:r>
              <a:rPr lang="fr-FR"/>
              <a:t>| </a:t>
            </a:r>
            <a:fld id="{C2EBF694-A8F9-4F06-8F8E-D09447FAA2D5}" type="slidenum">
              <a:rPr smtClean="0"/>
              <a:pPr/>
              <a:t>9</a:t>
            </a:fld>
            <a:endParaRPr dirty="0"/>
          </a:p>
        </p:txBody>
      </p:sp>
      <p:pic>
        <p:nvPicPr>
          <p:cNvPr id="6" name="Obrázek 5">
            <a:extLst>
              <a:ext uri="{FF2B5EF4-FFF2-40B4-BE49-F238E27FC236}">
                <a16:creationId xmlns:a16="http://schemas.microsoft.com/office/drawing/2014/main" id="{6E5C0AB6-B3CD-47BA-B11D-D879023059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68157" y="1753786"/>
            <a:ext cx="8255687" cy="4392000"/>
          </a:xfrm>
          <a:prstGeom prst="rect">
            <a:avLst/>
          </a:prstGeom>
        </p:spPr>
      </p:pic>
    </p:spTree>
    <p:extLst>
      <p:ext uri="{BB962C8B-B14F-4D97-AF65-F5344CB8AC3E}">
        <p14:creationId xmlns:p14="http://schemas.microsoft.com/office/powerpoint/2010/main" val="313773382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theme/theme1.xml><?xml version="1.0" encoding="utf-8"?>
<a:theme xmlns:a="http://schemas.openxmlformats.org/drawingml/2006/main" name="Bouygues">
  <a:themeElements>
    <a:clrScheme name="Bouygues IP_Couleurs">
      <a:dk1>
        <a:srgbClr val="000000"/>
      </a:dk1>
      <a:lt1>
        <a:sysClr val="window" lastClr="FFFFFF"/>
      </a:lt1>
      <a:dk2>
        <a:srgbClr val="FF5A28"/>
      </a:dk2>
      <a:lt2>
        <a:srgbClr val="EDEDED"/>
      </a:lt2>
      <a:accent1>
        <a:srgbClr val="006B8D"/>
      </a:accent1>
      <a:accent2>
        <a:srgbClr val="009580"/>
      </a:accent2>
      <a:accent3>
        <a:srgbClr val="80B32A"/>
      </a:accent3>
      <a:accent4>
        <a:srgbClr val="6496BB"/>
      </a:accent4>
      <a:accent5>
        <a:srgbClr val="FF801E"/>
      </a:accent5>
      <a:accent6>
        <a:srgbClr val="FFDB97"/>
      </a:accent6>
      <a:hlink>
        <a:srgbClr val="000000"/>
      </a:hlink>
      <a:folHlink>
        <a:srgbClr val="000000"/>
      </a:folHlink>
    </a:clrScheme>
    <a:fontScheme name="Bouygues IP_Polices">
      <a:majorFont>
        <a:latin typeface="Barlow Condense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0" rIns="36000" bIns="0" rtlCol="0">
        <a:spAutoFit/>
      </a:bodyPr>
      <a:lstStyle>
        <a:defPPr>
          <a:defRPr sz="1400" dirty="0" err="1" smtClean="0"/>
        </a:defPPr>
      </a:lstStyle>
    </a:txDef>
  </a:objectDefaults>
  <a:extraClrSchemeLst/>
  <a:extLst>
    <a:ext uri="{05A4C25C-085E-4340-85A3-A5531E510DB2}">
      <thm15:themeFamily xmlns:thm15="http://schemas.microsoft.com/office/thememl/2012/main" name="Presentation4.pptx  -  Lecture seule" id="{1E9D25DD-AC9D-4429-878B-4370244BB7E8}" vid="{9073294D-9A5B-4CCA-A399-B65A6E62EE1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BYCN" ma:contentTypeID="0x01010004BBCBFDEBB3864BA0EFED7044CA4B28005DB7E81C057C344D9A1CBE3DA01AAF06" ma:contentTypeVersion="23" ma:contentTypeDescription="Create a new document." ma:contentTypeScope="" ma:versionID="00622afa5e6ec8181706861921322b24">
  <xsd:schema xmlns:xsd="http://www.w3.org/2001/XMLSchema" xmlns:xs="http://www.w3.org/2001/XMLSchema" xmlns:p="http://schemas.microsoft.com/office/2006/metadata/properties" xmlns:ns2="95235cfd-2d18-42eb-8ffc-01f090d3b392" xmlns:ns3="055a4a28-9959-41a1-a37f-980566fa25d5" targetNamespace="http://schemas.microsoft.com/office/2006/metadata/properties" ma:root="true" ma:fieldsID="02fffc2d4bfc5e66d370281ba3b28a09" ns2:_="" ns3:_="">
    <xsd:import namespace="95235cfd-2d18-42eb-8ffc-01f090d3b392"/>
    <xsd:import namespace="055a4a28-9959-41a1-a37f-980566fa25d5"/>
    <xsd:element name="properties">
      <xsd:complexType>
        <xsd:sequence>
          <xsd:element name="documentManagement">
            <xsd:complexType>
              <xsd:all>
                <xsd:element ref="ns2:b7665f99c0fe44919cb3218cc8e5302c" minOccurs="0"/>
                <xsd:element ref="ns2:TaxCatchAll" minOccurs="0"/>
                <xsd:element ref="ns2:TaxCatchAllLabel" minOccurs="0"/>
                <xsd:element ref="ns2:ComUnityFolder" minOccurs="0"/>
                <xsd:element ref="ns2:bc25f8494e694b549ba275b5de656855" minOccurs="0"/>
                <xsd:element ref="ns2:b1c94e71d43e47329629adb2299a7407" minOccurs="0"/>
                <xsd:element ref="ns2:n052ae6ce5fe48d585b4ce219bb73d0e" minOccurs="0"/>
                <xsd:element ref="ns2:aa574486944c4b4183531de588537b4d"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235cfd-2d18-42eb-8ffc-01f090d3b392" elementFormDefault="qualified">
    <xsd:import namespace="http://schemas.microsoft.com/office/2006/documentManagement/types"/>
    <xsd:import namespace="http://schemas.microsoft.com/office/infopath/2007/PartnerControls"/>
    <xsd:element name="b7665f99c0fe44919cb3218cc8e5302c" ma:index="8" nillable="true" ma:taxonomy="true" ma:internalName="b7665f99c0fe44919cb3218cc8e5302c" ma:taxonomyFieldName="ArchiveClassificationPlan" ma:displayName="Archive Classification Plan" ma:readOnly="false" ma:default="1;#00 00 A classer|06ef1ee2-e7bf-4474-9d1e-c5fbf4f3b42b" ma:fieldId="{b7665f99-c0fe-4491-9cb3-218cc8e5302c}" ma:sspId="18ace0e7-60a4-4acf-87da-1c47a991bb86" ma:termSetId="26353664-7461-4f07-87dd-daa2874ea87e"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a057b51e-f948-4818-9f44-a83e1c359889}" ma:internalName="TaxCatchAll" ma:readOnly="false" ma:showField="CatchAllData" ma:web="055a4a28-9959-41a1-a37f-980566fa25d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a057b51e-f948-4818-9f44-a83e1c359889}" ma:internalName="TaxCatchAllLabel" ma:readOnly="false" ma:showField="CatchAllDataLabel" ma:web="055a4a28-9959-41a1-a37f-980566fa25d5">
      <xsd:complexType>
        <xsd:complexContent>
          <xsd:extension base="dms:MultiChoiceLookup">
            <xsd:sequence>
              <xsd:element name="Value" type="dms:Lookup" maxOccurs="unbounded" minOccurs="0" nillable="true"/>
            </xsd:sequence>
          </xsd:extension>
        </xsd:complexContent>
      </xsd:complexType>
    </xsd:element>
    <xsd:element name="ComUnityFolder" ma:index="12" nillable="true" ma:displayName="Folder" ma:internalName="ComUnityFolder">
      <xsd:complexType>
        <xsd:complexContent>
          <xsd:extension base="dms:URL">
            <xsd:sequence>
              <xsd:element name="Url" type="dms:ValidUrl" minOccurs="0" nillable="true"/>
              <xsd:element name="Description" type="xsd:string" nillable="true"/>
            </xsd:sequence>
          </xsd:extension>
        </xsd:complexContent>
      </xsd:complexType>
    </xsd:element>
    <xsd:element name="bc25f8494e694b549ba275b5de656855" ma:index="13" nillable="true" ma:taxonomy="true" ma:internalName="bc25f8494e694b549ba275b5de656855" ma:taxonomyFieldName="Organisation" ma:displayName="Organisation" ma:readOnly="false" ma:fieldId="{bc25f849-4e69-4b54-9ba2-75b5de656855}" ma:sspId="18ace0e7-60a4-4acf-87da-1c47a991bb86" ma:termSetId="45cd4057-b767-4ebf-98f6-4028b8e5bef9" ma:anchorId="00000000-0000-0000-0000-000000000000" ma:open="false" ma:isKeyword="false">
      <xsd:complexType>
        <xsd:sequence>
          <xsd:element ref="pc:Terms" minOccurs="0" maxOccurs="1"/>
        </xsd:sequence>
      </xsd:complexType>
    </xsd:element>
    <xsd:element name="b1c94e71d43e47329629adb2299a7407" ma:index="15" nillable="true" ma:taxonomy="true" ma:internalName="b1c94e71d43e47329629adb2299a7407" ma:taxonomyFieldName="WorkspaceClassification" ma:displayName="Workspace classification" ma:readOnly="false" ma:fieldId="{b1c94e71-d43e-4732-9629-adb2299a7407}" ma:sspId="18ace0e7-60a4-4acf-87da-1c47a991bb86" ma:termSetId="22f1860e-f59a-4db1-b21a-a41c5c8ed1ec" ma:anchorId="00000000-0000-0000-0000-000000000000" ma:open="false" ma:isKeyword="false">
      <xsd:complexType>
        <xsd:sequence>
          <xsd:element ref="pc:Terms" minOccurs="0" maxOccurs="1"/>
        </xsd:sequence>
      </xsd:complexType>
    </xsd:element>
    <xsd:element name="n052ae6ce5fe48d585b4ce219bb73d0e" ma:index="17" nillable="true" ma:taxonomy="true" ma:internalName="n052ae6ce5fe48d585b4ce219bb73d0e" ma:taxonomyFieldName="SupportServices" ma:displayName="Support services" ma:readOnly="false" ma:fieldId="{7052ae6c-e5fe-48d5-85b4-ce219bb73d0e}" ma:sspId="18ace0e7-60a4-4acf-87da-1c47a991bb86" ma:termSetId="813098a9-32ee-4127-b4ec-488cb7a25468" ma:anchorId="00000000-0000-0000-0000-000000000000" ma:open="false" ma:isKeyword="false">
      <xsd:complexType>
        <xsd:sequence>
          <xsd:element ref="pc:Terms" minOccurs="0" maxOccurs="1"/>
        </xsd:sequence>
      </xsd:complexType>
    </xsd:element>
    <xsd:element name="aa574486944c4b4183531de588537b4d" ma:index="19" nillable="true" ma:taxonomy="true" ma:internalName="aa574486944c4b4183531de588537b4d" ma:taxonomyFieldName="ClassificationLevel" ma:displayName="Classification level" ma:fieldId="{aa574486-944c-4b41-8353-1de588537b4d}" ma:sspId="18ace0e7-60a4-4acf-87da-1c47a991bb86" ma:termSetId="b84a82df-7dfe-42a8-9650-82042eeb9fd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55a4a28-9959-41a1-a37f-980566fa25d5" elementFormDefault="qualified">
    <xsd:import namespace="http://schemas.microsoft.com/office/2006/documentManagement/types"/>
    <xsd:import namespace="http://schemas.microsoft.com/office/infopath/2007/PartnerControls"/>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18ace0e7-60a4-4acf-87da-1c47a991bb86" ContentTypeId="0x01010004BBCBFDEBB3864BA0EFED7044CA4B28"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TaxCatchAllLabel xmlns="95235cfd-2d18-42eb-8ffc-01f090d3b392"/>
    <n052ae6ce5fe48d585b4ce219bb73d0e xmlns="95235cfd-2d18-42eb-8ffc-01f090d3b392">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4ff005ae-723a-41d5-a69e-450e03275eb0</TermId>
        </TermInfo>
      </Terms>
    </n052ae6ce5fe48d585b4ce219bb73d0e>
    <b7665f99c0fe44919cb3218cc8e5302c xmlns="95235cfd-2d18-42eb-8ffc-01f090d3b392">
      <Terms xmlns="http://schemas.microsoft.com/office/infopath/2007/PartnerControls">
        <TermInfo xmlns="http://schemas.microsoft.com/office/infopath/2007/PartnerControls">
          <TermName xmlns="http://schemas.microsoft.com/office/infopath/2007/PartnerControls">00 00 A classer</TermName>
          <TermId xmlns="http://schemas.microsoft.com/office/infopath/2007/PartnerControls">06ef1ee2-e7bf-4474-9d1e-c5fbf4f3b42b</TermId>
        </TermInfo>
      </Terms>
    </b7665f99c0fe44919cb3218cc8e5302c>
    <TaxCatchAll xmlns="95235cfd-2d18-42eb-8ffc-01f090d3b392">
      <Value>4</Value>
      <Value>3</Value>
      <Value>2</Value>
      <Value>1</Value>
    </TaxCatchAll>
    <ComUnityFolder xmlns="95235cfd-2d18-42eb-8ffc-01f090d3b392">
      <Url xsi:nil="true"/>
      <Description xsi:nil="true"/>
    </ComUnityFolder>
    <b1c94e71d43e47329629adb2299a7407 xmlns="95235cfd-2d18-42eb-8ffc-01f090d3b392">
      <Terms xmlns="http://schemas.microsoft.com/office/infopath/2007/PartnerControls">
        <TermInfo xmlns="http://schemas.microsoft.com/office/infopath/2007/PartnerControls">
          <TermName xmlns="http://schemas.microsoft.com/office/infopath/2007/PartnerControls">Tools and applications</TermName>
          <TermId xmlns="http://schemas.microsoft.com/office/infopath/2007/PartnerControls">7d4bec38-aa23-4cee-ba77-b2d6001cb28b</TermId>
        </TermInfo>
      </Terms>
    </b1c94e71d43e47329629adb2299a7407>
    <aa574486944c4b4183531de588537b4d xmlns="95235cfd-2d18-42eb-8ffc-01f090d3b392">
      <Terms xmlns="http://schemas.microsoft.com/office/infopath/2007/PartnerControls"/>
    </aa574486944c4b4183531de588537b4d>
    <bc25f8494e694b549ba275b5de656855 xmlns="95235cfd-2d18-42eb-8ffc-01f090d3b392">
      <Terms xmlns="http://schemas.microsoft.com/office/infopath/2007/PartnerControls">
        <TermInfo xmlns="http://schemas.microsoft.com/office/infopath/2007/PartnerControls">
          <TermName xmlns="http://schemas.microsoft.com/office/infopath/2007/PartnerControls">BYCN</TermName>
          <TermId xmlns="http://schemas.microsoft.com/office/infopath/2007/PartnerControls">1d177850-a4b0-4712-afa6-b8bd9074e1fe</TermId>
        </TermInfo>
      </Terms>
    </bc25f8494e694b549ba275b5de656855>
    <_dlc_DocId xmlns="055a4a28-9959-41a1-a37f-980566fa25d5">CWKSP-1298845847-9826</_dlc_DocId>
    <_dlc_DocIdUrl xmlns="055a4a28-9959-41a1-a37f-980566fa25d5">
      <Url>https://bouyguesconstruction.sharepoint.com/sites/bycncomunity/_layouts/15/DocIdRedir.aspx?ID=CWKSP-1298845847-9826</Url>
      <Description>CWKSP-1298845847-9826</Description>
    </_dlc_DocIdUrl>
  </documentManagement>
</p:properties>
</file>

<file path=customXml/itemProps1.xml><?xml version="1.0" encoding="utf-8"?>
<ds:datastoreItem xmlns:ds="http://schemas.openxmlformats.org/officeDocument/2006/customXml" ds:itemID="{50338B5B-698C-47DB-B63C-9B899F1B8E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235cfd-2d18-42eb-8ffc-01f090d3b392"/>
    <ds:schemaRef ds:uri="055a4a28-9959-41a1-a37f-980566fa25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CCAFB4-607C-4FDF-B7BA-8616A16BDE69}">
  <ds:schemaRefs>
    <ds:schemaRef ds:uri="Microsoft.SharePoint.Taxonomy.ContentTypeSync"/>
  </ds:schemaRefs>
</ds:datastoreItem>
</file>

<file path=customXml/itemProps3.xml><?xml version="1.0" encoding="utf-8"?>
<ds:datastoreItem xmlns:ds="http://schemas.openxmlformats.org/officeDocument/2006/customXml" ds:itemID="{79874808-BF85-466F-BAE0-F1992D89BCCE}">
  <ds:schemaRefs>
    <ds:schemaRef ds:uri="http://schemas.microsoft.com/sharepoint/events"/>
  </ds:schemaRefs>
</ds:datastoreItem>
</file>

<file path=customXml/itemProps4.xml><?xml version="1.0" encoding="utf-8"?>
<ds:datastoreItem xmlns:ds="http://schemas.openxmlformats.org/officeDocument/2006/customXml" ds:itemID="{C553A1E4-CCE4-401B-918F-A05F38A11AEB}">
  <ds:schemaRefs>
    <ds:schemaRef ds:uri="http://schemas.microsoft.com/sharepoint/v3/contenttype/forms"/>
  </ds:schemaRefs>
</ds:datastoreItem>
</file>

<file path=customXml/itemProps5.xml><?xml version="1.0" encoding="utf-8"?>
<ds:datastoreItem xmlns:ds="http://schemas.openxmlformats.org/officeDocument/2006/customXml" ds:itemID="{153FB5E6-4AFE-4451-8654-DA6CDA29F284}">
  <ds:schemaRefs>
    <ds:schemaRef ds:uri="http://schemas.microsoft.com/office/2006/metadata/properties"/>
    <ds:schemaRef ds:uri="055a4a28-9959-41a1-a37f-980566fa25d5"/>
    <ds:schemaRef ds:uri="http://www.w3.org/XML/1998/namespace"/>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95235cfd-2d18-42eb-8ffc-01f090d3b392"/>
  </ds:schemaRefs>
</ds:datastoreItem>
</file>

<file path=docProps/app.xml><?xml version="1.0" encoding="utf-8"?>
<Properties xmlns="http://schemas.openxmlformats.org/officeDocument/2006/extended-properties" xmlns:vt="http://schemas.openxmlformats.org/officeDocument/2006/docPropsVTypes">
  <Template>Bouygues</Template>
  <TotalTime>382</TotalTime>
  <Words>364</Words>
  <Application>Microsoft Office PowerPoint</Application>
  <PresentationFormat>Širokoúhlá obrazovka</PresentationFormat>
  <Paragraphs>71</Paragraphs>
  <Slides>11</Slides>
  <Notes>4</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11</vt:i4>
      </vt:variant>
    </vt:vector>
  </HeadingPairs>
  <TitlesOfParts>
    <vt:vector size="19" baseType="lpstr">
      <vt:lpstr>Barlow Condensed Medium</vt:lpstr>
      <vt:lpstr>Barlow Condensed</vt:lpstr>
      <vt:lpstr>Times New Roman</vt:lpstr>
      <vt:lpstr>Barlow Condensed SemiBold</vt:lpstr>
      <vt:lpstr>Calibri</vt:lpstr>
      <vt:lpstr>Arial</vt:lpstr>
      <vt:lpstr>Symbol</vt:lpstr>
      <vt:lpstr>Bouygues</vt:lpstr>
      <vt:lpstr>Prezentace aplikace PowerPoint</vt:lpstr>
      <vt:lpstr>Základní informace</vt:lpstr>
      <vt:lpstr>MOS Malovanka</vt:lpstr>
      <vt:lpstr>Účastníci výstavby</vt:lpstr>
      <vt:lpstr>Klíčové termíny</vt:lpstr>
      <vt:lpstr>Aktuální stav</vt:lpstr>
      <vt:lpstr>Půdorys 1.NP</vt:lpstr>
      <vt:lpstr>Půdorys 2.PP</vt:lpstr>
      <vt:lpstr>Vizualizace</vt:lpstr>
      <vt:lpstr>Vizualizace</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Lucile BRIERE</dc:creator>
  <cp:lastModifiedBy>KORYČAN, Dalibor</cp:lastModifiedBy>
  <cp:revision>39</cp:revision>
  <dcterms:created xsi:type="dcterms:W3CDTF">2020-12-21T19:29:55Z</dcterms:created>
  <dcterms:modified xsi:type="dcterms:W3CDTF">2022-05-25T14:16:07Z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0x01010004BBCBFDEBB3864BA0EFED7044CA4B28005DB7E81C057C344D9A1CBE3DA01AAF06</vt:lpwstr>
  </property>
  <property fmtid="{D5CDD505-2E9C-101B-9397-08002B2CF9AE}" pid="3" name="ArchiveClassificationPlan">
    <vt:lpwstr>1;#00 00 A classer|06ef1ee2-e7bf-4474-9d1e-c5fbf4f3b42b</vt:lpwstr>
  </property>
  <property fmtid="{D5CDD505-2E9C-101B-9397-08002B2CF9AE}" pid="4" name="_dlc_DocIdItemGuid">
    <vt:lpwstr>a22d386b-1eb3-4d72-bfea-be25942e85d2</vt:lpwstr>
  </property>
  <property fmtid="{D5CDD505-2E9C-101B-9397-08002B2CF9AE}" pid="5" name="ClassificationLevel">
    <vt:lpwstr/>
  </property>
  <property fmtid="{D5CDD505-2E9C-101B-9397-08002B2CF9AE}" pid="6" name="SupportServices">
    <vt:lpwstr>4;#Communication|4ff005ae-723a-41d5-a69e-450e03275eb0</vt:lpwstr>
  </property>
  <property fmtid="{D5CDD505-2E9C-101B-9397-08002B2CF9AE}" pid="7" name="Organisation">
    <vt:lpwstr>3;#BYCN|1d177850-a4b0-4712-afa6-b8bd9074e1fe</vt:lpwstr>
  </property>
  <property fmtid="{D5CDD505-2E9C-101B-9397-08002B2CF9AE}" pid="8" name="WorkspaceClassification">
    <vt:lpwstr>2;#Tools and applications|7d4bec38-aa23-4cee-ba77-b2d6001cb28b</vt:lpwstr>
  </property>
</Properties>
</file>